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2"/>
  </p:notesMasterIdLst>
  <p:sldIdLst>
    <p:sldId id="256" r:id="rId2"/>
    <p:sldId id="257" r:id="rId3"/>
    <p:sldId id="258" r:id="rId4"/>
    <p:sldId id="259" r:id="rId5"/>
    <p:sldId id="262" r:id="rId6"/>
    <p:sldId id="264" r:id="rId7"/>
    <p:sldId id="263" r:id="rId8"/>
    <p:sldId id="266" r:id="rId9"/>
    <p:sldId id="267" r:id="rId10"/>
    <p:sldId id="269" r:id="rId11"/>
  </p:sldIdLst>
  <p:sldSz cx="9144000" cy="5143500" type="screen16x9"/>
  <p:notesSz cx="6858000" cy="9144000"/>
  <p:embeddedFontLst>
    <p:embeddedFont>
      <p:font typeface="Bebas Neue" panose="020B0604020202020204" charset="0"/>
      <p:regular r:id="rId13"/>
    </p:embeddedFont>
    <p:embeddedFont>
      <p:font typeface="Lato" panose="020F0502020204030203" pitchFamily="34" charset="0"/>
      <p:regular r:id="rId14"/>
      <p:bold r:id="rId15"/>
      <p:italic r:id="rId16"/>
      <p:boldItalic r:id="rId17"/>
    </p:embeddedFont>
    <p:embeddedFont>
      <p:font typeface="Montserrat ExtraBold" panose="00000900000000000000" pitchFamily="2" charset="0"/>
      <p:bold r:id="rId18"/>
      <p:boldItalic r:id="rId19"/>
    </p:embeddedFont>
    <p:embeddedFont>
      <p:font typeface="Montserrat Medium" panose="00000600000000000000" pitchFamily="2" charset="0"/>
      <p:regular r:id="rId20"/>
      <p:bold r:id="rId21"/>
      <p:italic r:id="rId22"/>
      <p:boldItalic r:id="rId23"/>
    </p:embeddedFont>
    <p:embeddedFont>
      <p:font typeface="Poppins" panose="00000500000000000000" pitchFamily="2" charset="0"/>
      <p:regular r:id="rId24"/>
      <p:bold r:id="rId25"/>
      <p:italic r:id="rId26"/>
      <p:boldItalic r:id="rId27"/>
    </p:embeddedFont>
    <p:embeddedFont>
      <p:font typeface="Roboto Condensed Light" panose="02000000000000000000" pitchFamily="2"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CFDE0B-C108-4728-B9AB-6D4156FE0A46}">
  <a:tblStyle styleId="{86CFDE0B-C108-4728-B9AB-6D4156FE0A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10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60c6f1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60c6f1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f1e29d717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f1e29d717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69e5c6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f69e5c6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69e5c640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f69e5c640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6c5d55352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f6c5d55352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f1e29d717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f1e29d717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f1e89c83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f1e89c83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f1f6431be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f1f6431be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f1e89c83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f1e89c83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f1e29d717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f1e29d717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2725" y="1853638"/>
            <a:ext cx="4658400" cy="1250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300">
                <a:solidFill>
                  <a:schemeClr val="lt1"/>
                </a:solidFill>
                <a:latin typeface="Montserrat ExtraBold"/>
                <a:ea typeface="Montserrat ExtraBold"/>
                <a:cs typeface="Montserrat ExtraBold"/>
                <a:sym typeface="Montserrat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35100" y="3735075"/>
            <a:ext cx="2879400" cy="467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5400000">
            <a:off x="356940" y="-364566"/>
            <a:ext cx="5153976" cy="5867856"/>
          </a:xfrm>
          <a:prstGeom prst="flowChartDocument">
            <a:avLst/>
          </a:prstGeom>
          <a:solidFill>
            <a:srgbClr val="0C2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183"/>
        <p:cNvGrpSpPr/>
        <p:nvPr/>
      </p:nvGrpSpPr>
      <p:grpSpPr>
        <a:xfrm>
          <a:off x="0" y="0"/>
          <a:ext cx="0" cy="0"/>
          <a:chOff x="0" y="0"/>
          <a:chExt cx="0" cy="0"/>
        </a:xfrm>
      </p:grpSpPr>
      <p:sp>
        <p:nvSpPr>
          <p:cNvPr id="184" name="Google Shape;184;p29"/>
          <p:cNvSpPr/>
          <p:nvPr/>
        </p:nvSpPr>
        <p:spPr>
          <a:xfrm rot="9136852">
            <a:off x="1710037" y="1050495"/>
            <a:ext cx="9823463" cy="795420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a:spLocks noGrp="1"/>
          </p:cNvSpPr>
          <p:nvPr>
            <p:ph type="title"/>
          </p:nvPr>
        </p:nvSpPr>
        <p:spPr>
          <a:xfrm flipH="1">
            <a:off x="4203150" y="2487163"/>
            <a:ext cx="4207500" cy="10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29"/>
          <p:cNvSpPr txBox="1">
            <a:spLocks noGrp="1"/>
          </p:cNvSpPr>
          <p:nvPr>
            <p:ph type="title" idx="2" hasCustomPrompt="1"/>
          </p:nvPr>
        </p:nvSpPr>
        <p:spPr>
          <a:xfrm flipH="1">
            <a:off x="7043250" y="1388138"/>
            <a:ext cx="1367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 name="Google Shape;187;p29"/>
          <p:cNvSpPr txBox="1">
            <a:spLocks noGrp="1"/>
          </p:cNvSpPr>
          <p:nvPr>
            <p:ph type="subTitle" idx="1"/>
          </p:nvPr>
        </p:nvSpPr>
        <p:spPr>
          <a:xfrm flipH="1">
            <a:off x="3704850" y="3400763"/>
            <a:ext cx="4705800" cy="41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lt1"/>
        </a:solidFill>
        <a:effectLst/>
      </p:bgPr>
    </p:bg>
    <p:spTree>
      <p:nvGrpSpPr>
        <p:cNvPr id="1" name="Shape 188"/>
        <p:cNvGrpSpPr/>
        <p:nvPr/>
      </p:nvGrpSpPr>
      <p:grpSpPr>
        <a:xfrm>
          <a:off x="0" y="0"/>
          <a:ext cx="0" cy="0"/>
          <a:chOff x="0" y="0"/>
          <a:chExt cx="0" cy="0"/>
        </a:xfrm>
      </p:grpSpPr>
      <p:sp>
        <p:nvSpPr>
          <p:cNvPr id="189" name="Google Shape;189;p30"/>
          <p:cNvSpPr/>
          <p:nvPr/>
        </p:nvSpPr>
        <p:spPr>
          <a:xfrm rot="10279750">
            <a:off x="2519167" y="3162263"/>
            <a:ext cx="7507675" cy="7424074"/>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0" name="Google Shape;190;p30"/>
          <p:cNvSpPr/>
          <p:nvPr/>
        </p:nvSpPr>
        <p:spPr>
          <a:xfrm rot="-1140831" flipH="1">
            <a:off x="-1557482" y="-4164280"/>
            <a:ext cx="10945135" cy="909377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1" name="Google Shape;191;p30"/>
          <p:cNvSpPr txBox="1">
            <a:spLocks noGrp="1"/>
          </p:cNvSpPr>
          <p:nvPr>
            <p:ph type="title"/>
          </p:nvPr>
        </p:nvSpPr>
        <p:spPr>
          <a:xfrm flipH="1">
            <a:off x="2002500" y="1877563"/>
            <a:ext cx="5139000" cy="72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30"/>
          <p:cNvSpPr txBox="1">
            <a:spLocks noGrp="1"/>
          </p:cNvSpPr>
          <p:nvPr>
            <p:ph type="title" idx="2" hasCustomPrompt="1"/>
          </p:nvPr>
        </p:nvSpPr>
        <p:spPr>
          <a:xfrm flipH="1">
            <a:off x="3848854" y="626138"/>
            <a:ext cx="144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3" name="Google Shape;193;p30"/>
          <p:cNvSpPr txBox="1">
            <a:spLocks noGrp="1"/>
          </p:cNvSpPr>
          <p:nvPr>
            <p:ph type="subTitle" idx="1"/>
          </p:nvPr>
        </p:nvSpPr>
        <p:spPr>
          <a:xfrm flipH="1">
            <a:off x="2002350" y="2638763"/>
            <a:ext cx="5139000" cy="41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3"/>
        </a:solidFill>
        <a:effectLst/>
      </p:bgPr>
    </p:bg>
    <p:spTree>
      <p:nvGrpSpPr>
        <p:cNvPr id="1" name="Shape 210"/>
        <p:cNvGrpSpPr/>
        <p:nvPr/>
      </p:nvGrpSpPr>
      <p:grpSpPr>
        <a:xfrm>
          <a:off x="0" y="0"/>
          <a:ext cx="0" cy="0"/>
          <a:chOff x="0" y="0"/>
          <a:chExt cx="0" cy="0"/>
        </a:xfrm>
      </p:grpSpPr>
      <p:sp>
        <p:nvSpPr>
          <p:cNvPr id="211" name="Google Shape;211;p33"/>
          <p:cNvSpPr/>
          <p:nvPr/>
        </p:nvSpPr>
        <p:spPr>
          <a:xfrm rot="5400000" flipH="1">
            <a:off x="751888" y="-1428763"/>
            <a:ext cx="6573420" cy="7467606"/>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rot="5400000" flipH="1">
            <a:off x="1947638" y="-2138020"/>
            <a:ext cx="6573420" cy="903852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dk2"/>
        </a:solidFill>
        <a:effectLst/>
      </p:bgPr>
    </p:bg>
    <p:spTree>
      <p:nvGrpSpPr>
        <p:cNvPr id="1" name="Shape 213"/>
        <p:cNvGrpSpPr/>
        <p:nvPr/>
      </p:nvGrpSpPr>
      <p:grpSpPr>
        <a:xfrm>
          <a:off x="0" y="0"/>
          <a:ext cx="0" cy="0"/>
          <a:chOff x="0" y="0"/>
          <a:chExt cx="0" cy="0"/>
        </a:xfrm>
      </p:grpSpPr>
      <p:sp>
        <p:nvSpPr>
          <p:cNvPr id="214" name="Google Shape;214;p34"/>
          <p:cNvSpPr/>
          <p:nvPr/>
        </p:nvSpPr>
        <p:spPr>
          <a:xfrm rot="9054688" flipH="1">
            <a:off x="-787722" y="-114650"/>
            <a:ext cx="11007140" cy="6335133"/>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4"/>
          <p:cNvSpPr/>
          <p:nvPr/>
        </p:nvSpPr>
        <p:spPr>
          <a:xfrm rot="9054688" flipH="1">
            <a:off x="-338445" y="149913"/>
            <a:ext cx="11007140" cy="824864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p:nvPr/>
        </p:nvSpPr>
        <p:spPr>
          <a:xfrm rot="-5541284" flipH="1">
            <a:off x="2826278" y="-1542061"/>
            <a:ext cx="5509574" cy="8226446"/>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 name="Google Shape;19;p4"/>
          <p:cNvSpPr/>
          <p:nvPr/>
        </p:nvSpPr>
        <p:spPr>
          <a:xfrm rot="-5899740" flipH="1">
            <a:off x="-96631" y="-2002755"/>
            <a:ext cx="9124937" cy="978075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 name="Google Shape;20;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Poppins"/>
              <a:buAutoNum type="arabicPeriod"/>
              <a:defRPr sz="1100">
                <a:solidFill>
                  <a:srgbClr val="434343"/>
                </a:solidFill>
                <a:latin typeface="Poppins"/>
                <a:ea typeface="Poppins"/>
                <a:cs typeface="Poppins"/>
                <a:sym typeface="Poppins"/>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2"/>
        <p:cNvGrpSpPr/>
        <p:nvPr/>
      </p:nvGrpSpPr>
      <p:grpSpPr>
        <a:xfrm>
          <a:off x="0" y="0"/>
          <a:ext cx="0" cy="0"/>
          <a:chOff x="0" y="0"/>
          <a:chExt cx="0" cy="0"/>
        </a:xfrm>
      </p:grpSpPr>
      <p:sp>
        <p:nvSpPr>
          <p:cNvPr id="23" name="Google Shape;23;p5"/>
          <p:cNvSpPr/>
          <p:nvPr/>
        </p:nvSpPr>
        <p:spPr>
          <a:xfrm rot="-5400072" flipH="1">
            <a:off x="5044603" y="1191726"/>
            <a:ext cx="5136966" cy="275351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4" name="Google Shape;24;p5"/>
          <p:cNvSpPr/>
          <p:nvPr/>
        </p:nvSpPr>
        <p:spPr>
          <a:xfrm rot="-5400000">
            <a:off x="1521963" y="-1545005"/>
            <a:ext cx="5182542" cy="8226468"/>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 name="Google Shape;25;p5"/>
          <p:cNvSpPr txBox="1">
            <a:spLocks noGrp="1"/>
          </p:cNvSpPr>
          <p:nvPr>
            <p:ph type="subTitle" idx="1"/>
          </p:nvPr>
        </p:nvSpPr>
        <p:spPr>
          <a:xfrm>
            <a:off x="719988" y="2684125"/>
            <a:ext cx="2621700" cy="71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700" b="1">
                <a:latin typeface="Poppins"/>
                <a:ea typeface="Poppins"/>
                <a:cs typeface="Poppins"/>
                <a:sym typeface="Poppi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3898763" y="2684125"/>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700" b="1">
                <a:latin typeface="Poppins"/>
                <a:ea typeface="Poppins"/>
                <a:cs typeface="Poppins"/>
                <a:sym typeface="Poppi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720150" y="3602950"/>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4"/>
          </p:nvPr>
        </p:nvSpPr>
        <p:spPr>
          <a:xfrm>
            <a:off x="3898925" y="3602950"/>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p:nvPr>
        </p:nvSpPr>
        <p:spPr>
          <a:xfrm>
            <a:off x="720000" y="535000"/>
            <a:ext cx="58005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4"/>
        <p:cNvGrpSpPr/>
        <p:nvPr/>
      </p:nvGrpSpPr>
      <p:grpSpPr>
        <a:xfrm>
          <a:off x="0" y="0"/>
          <a:ext cx="0" cy="0"/>
          <a:chOff x="0" y="0"/>
          <a:chExt cx="0" cy="0"/>
        </a:xfrm>
      </p:grpSpPr>
      <p:sp>
        <p:nvSpPr>
          <p:cNvPr id="35" name="Google Shape;35;p7"/>
          <p:cNvSpPr/>
          <p:nvPr/>
        </p:nvSpPr>
        <p:spPr>
          <a:xfrm rot="-4705227">
            <a:off x="852381" y="-2410078"/>
            <a:ext cx="7062052" cy="988690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 name="Google Shape;36;p7"/>
          <p:cNvSpPr/>
          <p:nvPr/>
        </p:nvSpPr>
        <p:spPr>
          <a:xfrm rot="5400000" flipH="1">
            <a:off x="9278336" y="-986958"/>
            <a:ext cx="5182542" cy="8226468"/>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7" name="Google Shape;37;p7"/>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7"/>
          <p:cNvSpPr txBox="1">
            <a:spLocks noGrp="1"/>
          </p:cNvSpPr>
          <p:nvPr>
            <p:ph type="body" idx="1"/>
          </p:nvPr>
        </p:nvSpPr>
        <p:spPr>
          <a:xfrm>
            <a:off x="720000" y="1466850"/>
            <a:ext cx="5814300" cy="2316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3"/>
              </a:buClr>
              <a:buSzPts val="1200"/>
              <a:buFont typeface="Lato"/>
              <a:buChar char="●"/>
              <a:defRPr sz="1600">
                <a:solidFill>
                  <a:srgbClr val="434343"/>
                </a:solidFill>
                <a:latin typeface="Poppins"/>
                <a:ea typeface="Poppins"/>
                <a:cs typeface="Poppins"/>
                <a:sym typeface="Poppins"/>
              </a:defRPr>
            </a:lvl1pPr>
            <a:lvl2pPr marL="914400" lvl="1" indent="-304800" rtl="0">
              <a:lnSpc>
                <a:spcPct val="115000"/>
              </a:lnSpc>
              <a:spcBef>
                <a:spcPts val="0"/>
              </a:spcBef>
              <a:spcAft>
                <a:spcPts val="0"/>
              </a:spcAft>
              <a:buClr>
                <a:srgbClr val="000000"/>
              </a:buClr>
              <a:buSzPts val="1200"/>
              <a:buFont typeface="Arial"/>
              <a:buChar char="○"/>
              <a:defRPr>
                <a:solidFill>
                  <a:srgbClr val="434343"/>
                </a:solidFill>
              </a:defRPr>
            </a:lvl2pPr>
            <a:lvl3pPr marL="1371600" lvl="2" indent="-304800" rtl="0">
              <a:lnSpc>
                <a:spcPct val="115000"/>
              </a:lnSpc>
              <a:spcBef>
                <a:spcPts val="0"/>
              </a:spcBef>
              <a:spcAft>
                <a:spcPts val="0"/>
              </a:spcAft>
              <a:buClr>
                <a:srgbClr val="000000"/>
              </a:buClr>
              <a:buSzPts val="1200"/>
              <a:buFont typeface="Arial"/>
              <a:buChar char="■"/>
              <a:defRPr>
                <a:solidFill>
                  <a:srgbClr val="434343"/>
                </a:solidFill>
              </a:defRPr>
            </a:lvl3pPr>
            <a:lvl4pPr marL="1828800" lvl="3" indent="-304800" rtl="0">
              <a:lnSpc>
                <a:spcPct val="115000"/>
              </a:lnSpc>
              <a:spcBef>
                <a:spcPts val="0"/>
              </a:spcBef>
              <a:spcAft>
                <a:spcPts val="0"/>
              </a:spcAft>
              <a:buClr>
                <a:srgbClr val="000000"/>
              </a:buClr>
              <a:buSzPts val="1200"/>
              <a:buFont typeface="Arial"/>
              <a:buChar char="●"/>
              <a:defRPr>
                <a:solidFill>
                  <a:srgbClr val="434343"/>
                </a:solidFill>
              </a:defRPr>
            </a:lvl4pPr>
            <a:lvl5pPr marL="2286000" lvl="4" indent="-304800" rtl="0">
              <a:lnSpc>
                <a:spcPct val="115000"/>
              </a:lnSpc>
              <a:spcBef>
                <a:spcPts val="0"/>
              </a:spcBef>
              <a:spcAft>
                <a:spcPts val="0"/>
              </a:spcAft>
              <a:buClr>
                <a:srgbClr val="000000"/>
              </a:buClr>
              <a:buSzPts val="1200"/>
              <a:buFont typeface="Arial"/>
              <a:buChar char="○"/>
              <a:defRPr>
                <a:solidFill>
                  <a:srgbClr val="434343"/>
                </a:solidFill>
              </a:defRPr>
            </a:lvl5pPr>
            <a:lvl6pPr marL="2743200" lvl="5" indent="-304800" rtl="0">
              <a:lnSpc>
                <a:spcPct val="115000"/>
              </a:lnSpc>
              <a:spcBef>
                <a:spcPts val="0"/>
              </a:spcBef>
              <a:spcAft>
                <a:spcPts val="0"/>
              </a:spcAft>
              <a:buClr>
                <a:srgbClr val="000000"/>
              </a:buClr>
              <a:buSzPts val="1200"/>
              <a:buFont typeface="Arial"/>
              <a:buChar char="■"/>
              <a:defRPr>
                <a:solidFill>
                  <a:srgbClr val="434343"/>
                </a:solidFill>
              </a:defRPr>
            </a:lvl6pPr>
            <a:lvl7pPr marL="3200400" lvl="6" indent="-304800" rtl="0">
              <a:lnSpc>
                <a:spcPct val="115000"/>
              </a:lnSpc>
              <a:spcBef>
                <a:spcPts val="0"/>
              </a:spcBef>
              <a:spcAft>
                <a:spcPts val="0"/>
              </a:spcAft>
              <a:buClr>
                <a:srgbClr val="000000"/>
              </a:buClr>
              <a:buSzPts val="1200"/>
              <a:buFont typeface="Arial"/>
              <a:buChar char="●"/>
              <a:defRPr>
                <a:solidFill>
                  <a:srgbClr val="434343"/>
                </a:solidFill>
              </a:defRPr>
            </a:lvl7pPr>
            <a:lvl8pPr marL="3657600" lvl="7" indent="-304800" rtl="0">
              <a:lnSpc>
                <a:spcPct val="115000"/>
              </a:lnSpc>
              <a:spcBef>
                <a:spcPts val="0"/>
              </a:spcBef>
              <a:spcAft>
                <a:spcPts val="0"/>
              </a:spcAft>
              <a:buClr>
                <a:srgbClr val="000000"/>
              </a:buClr>
              <a:buSzPts val="1200"/>
              <a:buFont typeface="Arial"/>
              <a:buChar char="○"/>
              <a:defRPr>
                <a:solidFill>
                  <a:srgbClr val="434343"/>
                </a:solidFill>
              </a:defRPr>
            </a:lvl8pPr>
            <a:lvl9pPr marL="4114800" lvl="8" indent="-304800" rtl="0">
              <a:lnSpc>
                <a:spcPct val="115000"/>
              </a:lnSpc>
              <a:spcBef>
                <a:spcPts val="0"/>
              </a:spcBef>
              <a:spcAft>
                <a:spcPts val="0"/>
              </a:spcAft>
              <a:buClr>
                <a:srgbClr val="000000"/>
              </a:buClr>
              <a:buSzPts val="1200"/>
              <a:buFont typeface="Arial"/>
              <a:buChar char="■"/>
              <a:defRPr>
                <a:solidFill>
                  <a:srgbClr val="43434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9"/>
        <p:cNvGrpSpPr/>
        <p:nvPr/>
      </p:nvGrpSpPr>
      <p:grpSpPr>
        <a:xfrm>
          <a:off x="0" y="0"/>
          <a:ext cx="0" cy="0"/>
          <a:chOff x="0" y="0"/>
          <a:chExt cx="0" cy="0"/>
        </a:xfrm>
      </p:grpSpPr>
      <p:sp>
        <p:nvSpPr>
          <p:cNvPr id="40" name="Google Shape;40;p8"/>
          <p:cNvSpPr/>
          <p:nvPr/>
        </p:nvSpPr>
        <p:spPr>
          <a:xfrm rot="-98" flipH="1">
            <a:off x="-176787" y="-1092039"/>
            <a:ext cx="9497574" cy="5143230"/>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2061100" y="535000"/>
            <a:ext cx="6367800" cy="20178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7200">
                <a:solidFill>
                  <a:schemeClr val="lt1"/>
                </a:solidFill>
                <a:latin typeface="Montserrat ExtraBold"/>
                <a:ea typeface="Montserrat ExtraBold"/>
                <a:cs typeface="Montserrat ExtraBold"/>
                <a:sym typeface="Montserrat ExtraBold"/>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2"/>
        <p:cNvGrpSpPr/>
        <p:nvPr/>
      </p:nvGrpSpPr>
      <p:grpSpPr>
        <a:xfrm>
          <a:off x="0" y="0"/>
          <a:ext cx="0" cy="0"/>
          <a:chOff x="0" y="0"/>
          <a:chExt cx="0" cy="0"/>
        </a:xfrm>
      </p:grpSpPr>
      <p:sp>
        <p:nvSpPr>
          <p:cNvPr id="43" name="Google Shape;43;p9"/>
          <p:cNvSpPr/>
          <p:nvPr/>
        </p:nvSpPr>
        <p:spPr>
          <a:xfrm rot="-3699419">
            <a:off x="-1697087" y="-1354507"/>
            <a:ext cx="8621816" cy="6719964"/>
          </a:xfrm>
          <a:prstGeom prst="flowChartDocument">
            <a:avLst/>
          </a:prstGeom>
          <a:solidFill>
            <a:srgbClr val="0C2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subTitle" idx="1"/>
          </p:nvPr>
        </p:nvSpPr>
        <p:spPr>
          <a:xfrm>
            <a:off x="715100" y="894950"/>
            <a:ext cx="4066500" cy="8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4500">
                <a:solidFill>
                  <a:schemeClr val="lt1"/>
                </a:solidFill>
                <a:latin typeface="Montserrat ExtraBold"/>
                <a:ea typeface="Montserrat ExtraBold"/>
                <a:cs typeface="Montserrat ExtraBold"/>
                <a:sym typeface="Montserrat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 name="Google Shape;45;p9"/>
          <p:cNvSpPr txBox="1">
            <a:spLocks noGrp="1"/>
          </p:cNvSpPr>
          <p:nvPr>
            <p:ph type="subTitle" idx="2"/>
          </p:nvPr>
        </p:nvSpPr>
        <p:spPr>
          <a:xfrm>
            <a:off x="715100" y="1690925"/>
            <a:ext cx="4066500" cy="127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74"/>
        <p:cNvGrpSpPr/>
        <p:nvPr/>
      </p:nvGrpSpPr>
      <p:grpSpPr>
        <a:xfrm>
          <a:off x="0" y="0"/>
          <a:ext cx="0" cy="0"/>
          <a:chOff x="0" y="0"/>
          <a:chExt cx="0" cy="0"/>
        </a:xfrm>
      </p:grpSpPr>
      <p:sp>
        <p:nvSpPr>
          <p:cNvPr id="75" name="Google Shape;75;p15"/>
          <p:cNvSpPr/>
          <p:nvPr/>
        </p:nvSpPr>
        <p:spPr>
          <a:xfrm rot="3699419" flipH="1">
            <a:off x="2131963" y="-1207207"/>
            <a:ext cx="8621816" cy="6719964"/>
          </a:xfrm>
          <a:prstGeom prst="flowChartDocument">
            <a:avLst/>
          </a:prstGeom>
          <a:solidFill>
            <a:srgbClr val="0C2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2772700" y="905475"/>
            <a:ext cx="5656200" cy="143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9400">
                <a:solidFill>
                  <a:schemeClr val="lt1"/>
                </a:solidFill>
                <a:latin typeface="Montserrat ExtraBold"/>
                <a:ea typeface="Montserrat ExtraBold"/>
                <a:cs typeface="Montserrat ExtraBold"/>
                <a:sym typeface="Montserrat ExtraBold"/>
              </a:defRPr>
            </a:lvl1pPr>
            <a:lvl2pPr lvl="1" rtl="0">
              <a:spcBef>
                <a:spcPts val="0"/>
              </a:spcBef>
              <a:spcAft>
                <a:spcPts val="0"/>
              </a:spcAft>
              <a:buSzPts val="3500"/>
              <a:buNone/>
              <a:defRPr>
                <a:latin typeface="Lato"/>
                <a:ea typeface="Lato"/>
                <a:cs typeface="Lato"/>
                <a:sym typeface="Lato"/>
              </a:defRPr>
            </a:lvl2pPr>
            <a:lvl3pPr lvl="2" rtl="0">
              <a:spcBef>
                <a:spcPts val="0"/>
              </a:spcBef>
              <a:spcAft>
                <a:spcPts val="0"/>
              </a:spcAft>
              <a:buSzPts val="3500"/>
              <a:buNone/>
              <a:defRPr>
                <a:latin typeface="Lato"/>
                <a:ea typeface="Lato"/>
                <a:cs typeface="Lato"/>
                <a:sym typeface="Lato"/>
              </a:defRPr>
            </a:lvl3pPr>
            <a:lvl4pPr lvl="3" rtl="0">
              <a:spcBef>
                <a:spcPts val="0"/>
              </a:spcBef>
              <a:spcAft>
                <a:spcPts val="0"/>
              </a:spcAft>
              <a:buSzPts val="3500"/>
              <a:buNone/>
              <a:defRPr>
                <a:latin typeface="Lato"/>
                <a:ea typeface="Lato"/>
                <a:cs typeface="Lato"/>
                <a:sym typeface="Lato"/>
              </a:defRPr>
            </a:lvl4pPr>
            <a:lvl5pPr lvl="4" rtl="0">
              <a:spcBef>
                <a:spcPts val="0"/>
              </a:spcBef>
              <a:spcAft>
                <a:spcPts val="0"/>
              </a:spcAft>
              <a:buSzPts val="3500"/>
              <a:buNone/>
              <a:defRPr>
                <a:latin typeface="Lato"/>
                <a:ea typeface="Lato"/>
                <a:cs typeface="Lato"/>
                <a:sym typeface="Lato"/>
              </a:defRPr>
            </a:lvl5pPr>
            <a:lvl6pPr lvl="5" rtl="0">
              <a:spcBef>
                <a:spcPts val="0"/>
              </a:spcBef>
              <a:spcAft>
                <a:spcPts val="0"/>
              </a:spcAft>
              <a:buSzPts val="3500"/>
              <a:buNone/>
              <a:defRPr>
                <a:latin typeface="Lato"/>
                <a:ea typeface="Lato"/>
                <a:cs typeface="Lato"/>
                <a:sym typeface="Lato"/>
              </a:defRPr>
            </a:lvl6pPr>
            <a:lvl7pPr lvl="6" rtl="0">
              <a:spcBef>
                <a:spcPts val="0"/>
              </a:spcBef>
              <a:spcAft>
                <a:spcPts val="0"/>
              </a:spcAft>
              <a:buSzPts val="3500"/>
              <a:buNone/>
              <a:defRPr>
                <a:latin typeface="Lato"/>
                <a:ea typeface="Lato"/>
                <a:cs typeface="Lato"/>
                <a:sym typeface="Lato"/>
              </a:defRPr>
            </a:lvl7pPr>
            <a:lvl8pPr lvl="7" rtl="0">
              <a:spcBef>
                <a:spcPts val="0"/>
              </a:spcBef>
              <a:spcAft>
                <a:spcPts val="0"/>
              </a:spcAft>
              <a:buSzPts val="3500"/>
              <a:buNone/>
              <a:defRPr>
                <a:latin typeface="Lato"/>
                <a:ea typeface="Lato"/>
                <a:cs typeface="Lato"/>
                <a:sym typeface="Lato"/>
              </a:defRPr>
            </a:lvl8pPr>
            <a:lvl9pPr lvl="8" rtl="0">
              <a:spcBef>
                <a:spcPts val="0"/>
              </a:spcBef>
              <a:spcAft>
                <a:spcPts val="0"/>
              </a:spcAft>
              <a:buSzPts val="3500"/>
              <a:buNone/>
              <a:defRPr>
                <a:latin typeface="Lato"/>
                <a:ea typeface="Lato"/>
                <a:cs typeface="Lato"/>
                <a:sym typeface="Lato"/>
              </a:defRPr>
            </a:lvl9pPr>
          </a:lstStyle>
          <a:p>
            <a:endParaRPr/>
          </a:p>
        </p:txBody>
      </p:sp>
      <p:sp>
        <p:nvSpPr>
          <p:cNvPr id="77" name="Google Shape;77;p15"/>
          <p:cNvSpPr txBox="1">
            <a:spLocks noGrp="1"/>
          </p:cNvSpPr>
          <p:nvPr>
            <p:ph type="subTitle" idx="1"/>
          </p:nvPr>
        </p:nvSpPr>
        <p:spPr>
          <a:xfrm>
            <a:off x="4200200" y="2345575"/>
            <a:ext cx="4194600" cy="81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accent3"/>
        </a:solidFill>
        <a:effectLst/>
      </p:bgPr>
    </p:bg>
    <p:spTree>
      <p:nvGrpSpPr>
        <p:cNvPr id="1" name="Shape 105"/>
        <p:cNvGrpSpPr/>
        <p:nvPr/>
      </p:nvGrpSpPr>
      <p:grpSpPr>
        <a:xfrm>
          <a:off x="0" y="0"/>
          <a:ext cx="0" cy="0"/>
          <a:chOff x="0" y="0"/>
          <a:chExt cx="0" cy="0"/>
        </a:xfrm>
      </p:grpSpPr>
      <p:sp>
        <p:nvSpPr>
          <p:cNvPr id="106" name="Google Shape;106;p21"/>
          <p:cNvSpPr/>
          <p:nvPr/>
        </p:nvSpPr>
        <p:spPr>
          <a:xfrm rot="5400072">
            <a:off x="249654" y="554799"/>
            <a:ext cx="5136966" cy="403390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 name="Google Shape;107;p21"/>
          <p:cNvSpPr/>
          <p:nvPr/>
        </p:nvSpPr>
        <p:spPr>
          <a:xfrm rot="5399964" flipH="1">
            <a:off x="2190744" y="-1800204"/>
            <a:ext cx="5162562" cy="8743896"/>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 name="Google Shape;108;p21"/>
          <p:cNvSpPr txBox="1">
            <a:spLocks noGrp="1"/>
          </p:cNvSpPr>
          <p:nvPr>
            <p:ph type="title"/>
          </p:nvPr>
        </p:nvSpPr>
        <p:spPr>
          <a:xfrm>
            <a:off x="5723400" y="1574900"/>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 name="Google Shape;109;p21"/>
          <p:cNvSpPr txBox="1">
            <a:spLocks noGrp="1"/>
          </p:cNvSpPr>
          <p:nvPr>
            <p:ph type="subTitle" idx="1"/>
          </p:nvPr>
        </p:nvSpPr>
        <p:spPr>
          <a:xfrm>
            <a:off x="6070800" y="2038031"/>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1"/>
          <p:cNvSpPr txBox="1">
            <a:spLocks noGrp="1"/>
          </p:cNvSpPr>
          <p:nvPr>
            <p:ph type="title" idx="2"/>
          </p:nvPr>
        </p:nvSpPr>
        <p:spPr>
          <a:xfrm>
            <a:off x="1705700" y="2647400"/>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 name="Google Shape;111;p21"/>
          <p:cNvSpPr txBox="1">
            <a:spLocks noGrp="1"/>
          </p:cNvSpPr>
          <p:nvPr>
            <p:ph type="subTitle" idx="3"/>
          </p:nvPr>
        </p:nvSpPr>
        <p:spPr>
          <a:xfrm>
            <a:off x="2053100" y="3110531"/>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21"/>
          <p:cNvSpPr txBox="1">
            <a:spLocks noGrp="1"/>
          </p:cNvSpPr>
          <p:nvPr>
            <p:ph type="title" idx="4"/>
          </p:nvPr>
        </p:nvSpPr>
        <p:spPr>
          <a:xfrm>
            <a:off x="5723400" y="3566325"/>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3" name="Google Shape;113;p21"/>
          <p:cNvSpPr txBox="1">
            <a:spLocks noGrp="1"/>
          </p:cNvSpPr>
          <p:nvPr>
            <p:ph type="subTitle" idx="5"/>
          </p:nvPr>
        </p:nvSpPr>
        <p:spPr>
          <a:xfrm>
            <a:off x="6070800" y="4029456"/>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21"/>
          <p:cNvSpPr txBox="1">
            <a:spLocks noGrp="1"/>
          </p:cNvSpPr>
          <p:nvPr>
            <p:ph type="title" idx="6"/>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1" r:id="rId8"/>
    <p:sldLayoutId id="2147483667" r:id="rId9"/>
    <p:sldLayoutId id="2147483675" r:id="rId10"/>
    <p:sldLayoutId id="2147483676" r:id="rId11"/>
    <p:sldLayoutId id="2147483679" r:id="rId12"/>
    <p:sldLayoutId id="2147483680" r:id="rId13"/>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8"/>
          <p:cNvSpPr/>
          <p:nvPr/>
        </p:nvSpPr>
        <p:spPr>
          <a:xfrm>
            <a:off x="744450" y="3090535"/>
            <a:ext cx="3886500" cy="633522"/>
          </a:xfrm>
          <a:prstGeom prst="roundRect">
            <a:avLst>
              <a:gd name="adj" fmla="val 16667"/>
            </a:avLst>
          </a:prstGeom>
          <a:solidFill>
            <a:srgbClr val="F3A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8"/>
          <p:cNvSpPr txBox="1">
            <a:spLocks noGrp="1"/>
          </p:cNvSpPr>
          <p:nvPr>
            <p:ph type="ctrTitle"/>
          </p:nvPr>
        </p:nvSpPr>
        <p:spPr>
          <a:xfrm>
            <a:off x="722725" y="1853638"/>
            <a:ext cx="4658400" cy="125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PRESENTASI</a:t>
            </a:r>
            <a:br>
              <a:rPr lang="en" dirty="0"/>
            </a:br>
            <a:r>
              <a:rPr lang="en" dirty="0"/>
              <a:t>EKONOMI</a:t>
            </a:r>
            <a:endParaRPr dirty="0"/>
          </a:p>
        </p:txBody>
      </p:sp>
      <p:sp>
        <p:nvSpPr>
          <p:cNvPr id="228" name="Google Shape;228;p38"/>
          <p:cNvSpPr txBox="1">
            <a:spLocks noGrp="1"/>
          </p:cNvSpPr>
          <p:nvPr>
            <p:ph type="subTitle" idx="1"/>
          </p:nvPr>
        </p:nvSpPr>
        <p:spPr>
          <a:xfrm>
            <a:off x="0" y="4861084"/>
            <a:ext cx="5484644" cy="2824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dirty="0"/>
              <a:t>Kelas 10 semester </a:t>
            </a:r>
            <a:r>
              <a:rPr lang="en-US" sz="1100" dirty="0" err="1"/>
              <a:t>genap</a:t>
            </a:r>
            <a:r>
              <a:rPr lang="en-US" sz="1100" dirty="0"/>
              <a:t> T.A. 2021/2022</a:t>
            </a:r>
            <a:endParaRPr sz="1100" dirty="0"/>
          </a:p>
        </p:txBody>
      </p:sp>
      <p:sp>
        <p:nvSpPr>
          <p:cNvPr id="229" name="Google Shape;229;p38"/>
          <p:cNvSpPr txBox="1">
            <a:spLocks noGrp="1"/>
          </p:cNvSpPr>
          <p:nvPr>
            <p:ph type="ctrTitle"/>
          </p:nvPr>
        </p:nvSpPr>
        <p:spPr>
          <a:xfrm>
            <a:off x="835100" y="3251175"/>
            <a:ext cx="3531600" cy="32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dk2"/>
                </a:solidFill>
                <a:latin typeface="Montserrat Medium"/>
                <a:ea typeface="Montserrat Medium"/>
                <a:cs typeface="Montserrat Medium"/>
                <a:sym typeface="Montserrat Medium"/>
              </a:rPr>
              <a:t>Kegiatan Usaha Lembaga Jasa Keuangan Bank</a:t>
            </a:r>
            <a:endParaRPr sz="1600" dirty="0">
              <a:solidFill>
                <a:schemeClr val="dk2"/>
              </a:solidFill>
              <a:latin typeface="Montserrat Medium"/>
              <a:ea typeface="Montserrat Medium"/>
              <a:cs typeface="Montserrat Medium"/>
              <a:sym typeface="Montserrat Medium"/>
            </a:endParaRPr>
          </a:p>
        </p:txBody>
      </p:sp>
      <p:grpSp>
        <p:nvGrpSpPr>
          <p:cNvPr id="230" name="Google Shape;230;p38"/>
          <p:cNvGrpSpPr/>
          <p:nvPr/>
        </p:nvGrpSpPr>
        <p:grpSpPr>
          <a:xfrm>
            <a:off x="5200643" y="793126"/>
            <a:ext cx="3313719" cy="3759286"/>
            <a:chOff x="5200643" y="793126"/>
            <a:chExt cx="3313719" cy="3759286"/>
          </a:xfrm>
        </p:grpSpPr>
        <p:sp>
          <p:nvSpPr>
            <p:cNvPr id="231" name="Google Shape;231;p38"/>
            <p:cNvSpPr/>
            <p:nvPr/>
          </p:nvSpPr>
          <p:spPr>
            <a:xfrm flipH="1">
              <a:off x="8161205" y="4426483"/>
              <a:ext cx="352217" cy="59039"/>
            </a:xfrm>
            <a:custGeom>
              <a:avLst/>
              <a:gdLst/>
              <a:ahLst/>
              <a:cxnLst/>
              <a:rect l="l" t="t" r="r" b="b"/>
              <a:pathLst>
                <a:path w="12743" h="2136" extrusionOk="0">
                  <a:moveTo>
                    <a:pt x="67" y="1"/>
                  </a:moveTo>
                  <a:lnTo>
                    <a:pt x="0" y="1602"/>
                  </a:lnTo>
                  <a:lnTo>
                    <a:pt x="12676" y="2136"/>
                  </a:lnTo>
                  <a:lnTo>
                    <a:pt x="12742" y="534"/>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flipH="1">
              <a:off x="6190885" y="793126"/>
              <a:ext cx="1092607" cy="559337"/>
            </a:xfrm>
            <a:custGeom>
              <a:avLst/>
              <a:gdLst/>
              <a:ahLst/>
              <a:cxnLst/>
              <a:rect l="l" t="t" r="r" b="b"/>
              <a:pathLst>
                <a:path w="30756" h="15746" extrusionOk="0">
                  <a:moveTo>
                    <a:pt x="30755" y="1"/>
                  </a:moveTo>
                  <a:lnTo>
                    <a:pt x="26119" y="501"/>
                  </a:lnTo>
                  <a:lnTo>
                    <a:pt x="26819" y="1502"/>
                  </a:lnTo>
                  <a:lnTo>
                    <a:pt x="19814" y="9274"/>
                  </a:lnTo>
                  <a:lnTo>
                    <a:pt x="9307" y="7206"/>
                  </a:lnTo>
                  <a:lnTo>
                    <a:pt x="0" y="14578"/>
                  </a:lnTo>
                  <a:lnTo>
                    <a:pt x="1434" y="15745"/>
                  </a:lnTo>
                  <a:lnTo>
                    <a:pt x="9640" y="8740"/>
                  </a:lnTo>
                  <a:lnTo>
                    <a:pt x="20148" y="10842"/>
                  </a:lnTo>
                  <a:lnTo>
                    <a:pt x="28154" y="3303"/>
                  </a:lnTo>
                  <a:lnTo>
                    <a:pt x="28887" y="4270"/>
                  </a:lnTo>
                  <a:lnTo>
                    <a:pt x="307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38"/>
            <p:cNvGrpSpPr/>
            <p:nvPr/>
          </p:nvGrpSpPr>
          <p:grpSpPr>
            <a:xfrm>
              <a:off x="5533506" y="2488418"/>
              <a:ext cx="2753127" cy="2001695"/>
              <a:chOff x="5533506" y="2488418"/>
              <a:chExt cx="2753127" cy="2001695"/>
            </a:xfrm>
          </p:grpSpPr>
          <p:sp>
            <p:nvSpPr>
              <p:cNvPr id="234" name="Google Shape;234;p38"/>
              <p:cNvSpPr/>
              <p:nvPr/>
            </p:nvSpPr>
            <p:spPr>
              <a:xfrm flipH="1">
                <a:off x="6527433" y="2488418"/>
                <a:ext cx="760663" cy="2001644"/>
              </a:xfrm>
              <a:custGeom>
                <a:avLst/>
                <a:gdLst/>
                <a:ahLst/>
                <a:cxnLst/>
                <a:rect l="l" t="t" r="r" b="b"/>
                <a:pathLst>
                  <a:path w="27521" h="72420" extrusionOk="0">
                    <a:moveTo>
                      <a:pt x="1" y="1"/>
                    </a:moveTo>
                    <a:lnTo>
                      <a:pt x="1" y="72419"/>
                    </a:lnTo>
                    <a:lnTo>
                      <a:pt x="27520" y="72419"/>
                    </a:lnTo>
                    <a:lnTo>
                      <a:pt x="27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flipH="1">
                <a:off x="6524662" y="2488418"/>
                <a:ext cx="567962" cy="2001644"/>
              </a:xfrm>
              <a:custGeom>
                <a:avLst/>
                <a:gdLst/>
                <a:ahLst/>
                <a:cxnLst/>
                <a:rect l="l" t="t" r="r" b="b"/>
                <a:pathLst>
                  <a:path w="20549" h="72420" extrusionOk="0">
                    <a:moveTo>
                      <a:pt x="0" y="1"/>
                    </a:moveTo>
                    <a:lnTo>
                      <a:pt x="0" y="72419"/>
                    </a:lnTo>
                    <a:lnTo>
                      <a:pt x="20548" y="72419"/>
                    </a:lnTo>
                    <a:lnTo>
                      <a:pt x="205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flipH="1">
                <a:off x="5533513" y="3170722"/>
                <a:ext cx="760663" cy="1319366"/>
              </a:xfrm>
              <a:custGeom>
                <a:avLst/>
                <a:gdLst/>
                <a:ahLst/>
                <a:cxnLst/>
                <a:rect l="l" t="t" r="r" b="b"/>
                <a:pathLst>
                  <a:path w="27521" h="47735" extrusionOk="0">
                    <a:moveTo>
                      <a:pt x="1" y="0"/>
                    </a:moveTo>
                    <a:lnTo>
                      <a:pt x="1" y="47734"/>
                    </a:lnTo>
                    <a:lnTo>
                      <a:pt x="27520" y="47734"/>
                    </a:lnTo>
                    <a:lnTo>
                      <a:pt x="27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flipH="1">
                <a:off x="5533506" y="3167958"/>
                <a:ext cx="567049" cy="1322130"/>
              </a:xfrm>
              <a:custGeom>
                <a:avLst/>
                <a:gdLst/>
                <a:ahLst/>
                <a:cxnLst/>
                <a:rect l="l" t="t" r="r" b="b"/>
                <a:pathLst>
                  <a:path w="20516" h="47835" extrusionOk="0">
                    <a:moveTo>
                      <a:pt x="1" y="0"/>
                    </a:moveTo>
                    <a:lnTo>
                      <a:pt x="1" y="47834"/>
                    </a:lnTo>
                    <a:lnTo>
                      <a:pt x="20515" y="47834"/>
                    </a:lnTo>
                    <a:lnTo>
                      <a:pt x="20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flipH="1">
                <a:off x="7525969" y="2845256"/>
                <a:ext cx="760663" cy="1644819"/>
              </a:xfrm>
              <a:custGeom>
                <a:avLst/>
                <a:gdLst/>
                <a:ahLst/>
                <a:cxnLst/>
                <a:rect l="l" t="t" r="r" b="b"/>
                <a:pathLst>
                  <a:path w="27521" h="59510" extrusionOk="0">
                    <a:moveTo>
                      <a:pt x="1" y="0"/>
                    </a:moveTo>
                    <a:lnTo>
                      <a:pt x="1" y="59509"/>
                    </a:lnTo>
                    <a:lnTo>
                      <a:pt x="27521" y="59509"/>
                    </a:lnTo>
                    <a:lnTo>
                      <a:pt x="27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8"/>
              <p:cNvSpPr/>
              <p:nvPr/>
            </p:nvSpPr>
            <p:spPr>
              <a:xfrm flipH="1">
                <a:off x="7525949" y="2841552"/>
                <a:ext cx="567062" cy="1648560"/>
              </a:xfrm>
              <a:custGeom>
                <a:avLst/>
                <a:gdLst/>
                <a:ahLst/>
                <a:cxnLst/>
                <a:rect l="l" t="t" r="r" b="b"/>
                <a:pathLst>
                  <a:path w="20516" h="59644" extrusionOk="0">
                    <a:moveTo>
                      <a:pt x="1" y="1"/>
                    </a:moveTo>
                    <a:lnTo>
                      <a:pt x="1" y="59643"/>
                    </a:lnTo>
                    <a:lnTo>
                      <a:pt x="20516" y="59643"/>
                    </a:lnTo>
                    <a:lnTo>
                      <a:pt x="20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38"/>
            <p:cNvGrpSpPr/>
            <p:nvPr/>
          </p:nvGrpSpPr>
          <p:grpSpPr>
            <a:xfrm>
              <a:off x="5397634" y="1247552"/>
              <a:ext cx="543069" cy="551861"/>
              <a:chOff x="5294709" y="1524927"/>
              <a:chExt cx="543069" cy="551861"/>
            </a:xfrm>
          </p:grpSpPr>
          <p:sp>
            <p:nvSpPr>
              <p:cNvPr id="241" name="Google Shape;241;p38"/>
              <p:cNvSpPr/>
              <p:nvPr/>
            </p:nvSpPr>
            <p:spPr>
              <a:xfrm flipH="1">
                <a:off x="5576835" y="1524927"/>
                <a:ext cx="260943" cy="223630"/>
              </a:xfrm>
              <a:custGeom>
                <a:avLst/>
                <a:gdLst/>
                <a:ahLst/>
                <a:cxnLst/>
                <a:rect l="l" t="t" r="r" b="b"/>
                <a:pathLst>
                  <a:path w="9441" h="8091" extrusionOk="0">
                    <a:moveTo>
                      <a:pt x="5377" y="2010"/>
                    </a:moveTo>
                    <a:cubicBezTo>
                      <a:pt x="6415" y="2010"/>
                      <a:pt x="7417" y="2817"/>
                      <a:pt x="7439" y="4037"/>
                    </a:cubicBezTo>
                    <a:cubicBezTo>
                      <a:pt x="7406" y="5171"/>
                      <a:pt x="6505" y="6072"/>
                      <a:pt x="5404" y="6072"/>
                    </a:cubicBezTo>
                    <a:cubicBezTo>
                      <a:pt x="3603" y="6072"/>
                      <a:pt x="2702" y="3903"/>
                      <a:pt x="3970" y="2602"/>
                    </a:cubicBezTo>
                    <a:cubicBezTo>
                      <a:pt x="4379" y="2193"/>
                      <a:pt x="4882" y="2010"/>
                      <a:pt x="5377" y="2010"/>
                    </a:cubicBezTo>
                    <a:close/>
                    <a:moveTo>
                      <a:pt x="5404" y="0"/>
                    </a:moveTo>
                    <a:cubicBezTo>
                      <a:pt x="1802" y="0"/>
                      <a:pt x="0" y="4370"/>
                      <a:pt x="2536" y="6905"/>
                    </a:cubicBezTo>
                    <a:cubicBezTo>
                      <a:pt x="3365" y="7724"/>
                      <a:pt x="4378" y="8090"/>
                      <a:pt x="5370" y="8090"/>
                    </a:cubicBezTo>
                    <a:cubicBezTo>
                      <a:pt x="7452" y="8090"/>
                      <a:pt x="9441" y="6477"/>
                      <a:pt x="9441" y="4037"/>
                    </a:cubicBezTo>
                    <a:cubicBezTo>
                      <a:pt x="9441" y="1802"/>
                      <a:pt x="7639" y="0"/>
                      <a:pt x="5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p:nvPr/>
            </p:nvSpPr>
            <p:spPr>
              <a:xfrm flipH="1">
                <a:off x="5294709" y="1853157"/>
                <a:ext cx="261855" cy="223630"/>
              </a:xfrm>
              <a:custGeom>
                <a:avLst/>
                <a:gdLst/>
                <a:ahLst/>
                <a:cxnLst/>
                <a:rect l="l" t="t" r="r" b="b"/>
                <a:pathLst>
                  <a:path w="9474" h="8091" extrusionOk="0">
                    <a:moveTo>
                      <a:pt x="5409" y="2010"/>
                    </a:moveTo>
                    <a:cubicBezTo>
                      <a:pt x="6445" y="2010"/>
                      <a:pt x="7439" y="2817"/>
                      <a:pt x="7439" y="4037"/>
                    </a:cubicBezTo>
                    <a:cubicBezTo>
                      <a:pt x="7439" y="5138"/>
                      <a:pt x="6538" y="6038"/>
                      <a:pt x="5438" y="6072"/>
                    </a:cubicBezTo>
                    <a:cubicBezTo>
                      <a:pt x="3636" y="6072"/>
                      <a:pt x="2702" y="3870"/>
                      <a:pt x="4003" y="2603"/>
                    </a:cubicBezTo>
                    <a:cubicBezTo>
                      <a:pt x="4412" y="2193"/>
                      <a:pt x="4915" y="2010"/>
                      <a:pt x="5409" y="2010"/>
                    </a:cubicBezTo>
                    <a:close/>
                    <a:moveTo>
                      <a:pt x="5438" y="1"/>
                    </a:moveTo>
                    <a:cubicBezTo>
                      <a:pt x="1835" y="1"/>
                      <a:pt x="0" y="4337"/>
                      <a:pt x="2569" y="6906"/>
                    </a:cubicBezTo>
                    <a:cubicBezTo>
                      <a:pt x="3387" y="7724"/>
                      <a:pt x="4397" y="8090"/>
                      <a:pt x="5388" y="8090"/>
                    </a:cubicBezTo>
                    <a:cubicBezTo>
                      <a:pt x="7470" y="8090"/>
                      <a:pt x="9474" y="6477"/>
                      <a:pt x="9474" y="4037"/>
                    </a:cubicBezTo>
                    <a:cubicBezTo>
                      <a:pt x="9474" y="1802"/>
                      <a:pt x="7673" y="1"/>
                      <a:pt x="5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flipH="1">
                <a:off x="5387825" y="1524927"/>
                <a:ext cx="332869" cy="551390"/>
              </a:xfrm>
              <a:custGeom>
                <a:avLst/>
                <a:gdLst/>
                <a:ahLst/>
                <a:cxnLst/>
                <a:rect l="l" t="t" r="r" b="b"/>
                <a:pathLst>
                  <a:path w="12043" h="19949" extrusionOk="0">
                    <a:moveTo>
                      <a:pt x="9341" y="0"/>
                    </a:moveTo>
                    <a:lnTo>
                      <a:pt x="1" y="19948"/>
                    </a:lnTo>
                    <a:lnTo>
                      <a:pt x="2669" y="19948"/>
                    </a:lnTo>
                    <a:lnTo>
                      <a:pt x="120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38"/>
            <p:cNvGrpSpPr/>
            <p:nvPr/>
          </p:nvGrpSpPr>
          <p:grpSpPr>
            <a:xfrm>
              <a:off x="7631397" y="1329903"/>
              <a:ext cx="638038" cy="554126"/>
              <a:chOff x="7631397" y="1329903"/>
              <a:chExt cx="638038" cy="554126"/>
            </a:xfrm>
          </p:grpSpPr>
          <p:sp>
            <p:nvSpPr>
              <p:cNvPr id="245" name="Google Shape;245;p38"/>
              <p:cNvSpPr/>
              <p:nvPr/>
            </p:nvSpPr>
            <p:spPr>
              <a:xfrm flipH="1">
                <a:off x="7808400" y="1329903"/>
                <a:ext cx="166914" cy="118020"/>
              </a:xfrm>
              <a:custGeom>
                <a:avLst/>
                <a:gdLst/>
                <a:ahLst/>
                <a:cxnLst/>
                <a:rect l="l" t="t" r="r" b="b"/>
                <a:pathLst>
                  <a:path w="6039" h="4270" extrusionOk="0">
                    <a:moveTo>
                      <a:pt x="1" y="0"/>
                    </a:moveTo>
                    <a:lnTo>
                      <a:pt x="1" y="2502"/>
                    </a:lnTo>
                    <a:cubicBezTo>
                      <a:pt x="1568" y="2602"/>
                      <a:pt x="3069" y="3236"/>
                      <a:pt x="4270" y="4270"/>
                    </a:cubicBezTo>
                    <a:lnTo>
                      <a:pt x="6038" y="2469"/>
                    </a:lnTo>
                    <a:cubicBezTo>
                      <a:pt x="4370" y="1001"/>
                      <a:pt x="2236" y="10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p:cNvSpPr/>
              <p:nvPr/>
            </p:nvSpPr>
            <p:spPr>
              <a:xfrm flipH="1">
                <a:off x="8009404" y="1624025"/>
                <a:ext cx="260031" cy="260004"/>
              </a:xfrm>
              <a:custGeom>
                <a:avLst/>
                <a:gdLst/>
                <a:ahLst/>
                <a:cxnLst/>
                <a:rect l="l" t="t" r="r" b="b"/>
                <a:pathLst>
                  <a:path w="9408" h="9407" extrusionOk="0">
                    <a:moveTo>
                      <a:pt x="1" y="0"/>
                    </a:moveTo>
                    <a:cubicBezTo>
                      <a:pt x="301" y="5070"/>
                      <a:pt x="4337" y="9107"/>
                      <a:pt x="9407" y="9407"/>
                    </a:cubicBezTo>
                    <a:lnTo>
                      <a:pt x="9407" y="6905"/>
                    </a:lnTo>
                    <a:cubicBezTo>
                      <a:pt x="5738" y="6605"/>
                      <a:pt x="2803" y="3669"/>
                      <a:pt x="2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p:cNvSpPr/>
              <p:nvPr/>
            </p:nvSpPr>
            <p:spPr>
              <a:xfrm flipH="1">
                <a:off x="8009404" y="1329903"/>
                <a:ext cx="260031" cy="260943"/>
              </a:xfrm>
              <a:custGeom>
                <a:avLst/>
                <a:gdLst/>
                <a:ahLst/>
                <a:cxnLst/>
                <a:rect l="l" t="t" r="r" b="b"/>
                <a:pathLst>
                  <a:path w="9408" h="9441" extrusionOk="0">
                    <a:moveTo>
                      <a:pt x="9407" y="0"/>
                    </a:moveTo>
                    <a:cubicBezTo>
                      <a:pt x="4337" y="334"/>
                      <a:pt x="301" y="4370"/>
                      <a:pt x="1" y="9440"/>
                    </a:cubicBezTo>
                    <a:lnTo>
                      <a:pt x="2502" y="9407"/>
                    </a:lnTo>
                    <a:cubicBezTo>
                      <a:pt x="2803" y="5738"/>
                      <a:pt x="5738" y="2802"/>
                      <a:pt x="9407" y="2502"/>
                    </a:cubicBezTo>
                    <a:lnTo>
                      <a:pt x="9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p:cNvSpPr/>
              <p:nvPr/>
            </p:nvSpPr>
            <p:spPr>
              <a:xfrm flipH="1">
                <a:off x="8009404" y="1329903"/>
                <a:ext cx="260031" cy="260943"/>
              </a:xfrm>
              <a:custGeom>
                <a:avLst/>
                <a:gdLst/>
                <a:ahLst/>
                <a:cxnLst/>
                <a:rect l="l" t="t" r="r" b="b"/>
                <a:pathLst>
                  <a:path w="9408" h="9441" extrusionOk="0">
                    <a:moveTo>
                      <a:pt x="9407" y="0"/>
                    </a:moveTo>
                    <a:cubicBezTo>
                      <a:pt x="4337" y="334"/>
                      <a:pt x="301" y="4370"/>
                      <a:pt x="1" y="9440"/>
                    </a:cubicBezTo>
                    <a:lnTo>
                      <a:pt x="2502" y="9407"/>
                    </a:lnTo>
                    <a:cubicBezTo>
                      <a:pt x="2803" y="5738"/>
                      <a:pt x="5738" y="2802"/>
                      <a:pt x="9407" y="2502"/>
                    </a:cubicBezTo>
                    <a:lnTo>
                      <a:pt x="9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flipH="1">
                <a:off x="7631397" y="1423023"/>
                <a:ext cx="343917" cy="460997"/>
              </a:xfrm>
              <a:custGeom>
                <a:avLst/>
                <a:gdLst/>
                <a:ahLst/>
                <a:cxnLst/>
                <a:rect l="l" t="t" r="r" b="b"/>
                <a:pathLst>
                  <a:path w="12443" h="16679" extrusionOk="0">
                    <a:moveTo>
                      <a:pt x="6906" y="0"/>
                    </a:moveTo>
                    <a:lnTo>
                      <a:pt x="5104" y="1768"/>
                    </a:lnTo>
                    <a:cubicBezTo>
                      <a:pt x="9107" y="6438"/>
                      <a:pt x="6105" y="13677"/>
                      <a:pt x="1" y="14177"/>
                    </a:cubicBezTo>
                    <a:lnTo>
                      <a:pt x="1" y="16679"/>
                    </a:lnTo>
                    <a:cubicBezTo>
                      <a:pt x="8340" y="16145"/>
                      <a:pt x="12443" y="6271"/>
                      <a:pt x="6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8"/>
            <p:cNvSpPr/>
            <p:nvPr/>
          </p:nvSpPr>
          <p:spPr>
            <a:xfrm flipH="1">
              <a:off x="6507123" y="1547067"/>
              <a:ext cx="460123" cy="417060"/>
            </a:xfrm>
            <a:custGeom>
              <a:avLst/>
              <a:gdLst/>
              <a:ahLst/>
              <a:cxnLst/>
              <a:rect l="l" t="t" r="r" b="b"/>
              <a:pathLst>
                <a:path w="16647" h="15089" extrusionOk="0">
                  <a:moveTo>
                    <a:pt x="4404" y="0"/>
                  </a:moveTo>
                  <a:lnTo>
                    <a:pt x="1" y="1001"/>
                  </a:lnTo>
                  <a:cubicBezTo>
                    <a:pt x="101" y="1501"/>
                    <a:pt x="201" y="1968"/>
                    <a:pt x="335" y="2435"/>
                  </a:cubicBezTo>
                  <a:cubicBezTo>
                    <a:pt x="435" y="2902"/>
                    <a:pt x="568" y="3336"/>
                    <a:pt x="701" y="3803"/>
                  </a:cubicBezTo>
                  <a:cubicBezTo>
                    <a:pt x="968" y="4737"/>
                    <a:pt x="1302" y="5637"/>
                    <a:pt x="1635" y="6571"/>
                  </a:cubicBezTo>
                  <a:cubicBezTo>
                    <a:pt x="2336" y="8473"/>
                    <a:pt x="3270" y="10274"/>
                    <a:pt x="4437" y="11942"/>
                  </a:cubicBezTo>
                  <a:cubicBezTo>
                    <a:pt x="4804" y="12409"/>
                    <a:pt x="5171" y="12843"/>
                    <a:pt x="5605" y="13243"/>
                  </a:cubicBezTo>
                  <a:cubicBezTo>
                    <a:pt x="6072" y="13710"/>
                    <a:pt x="6606" y="14077"/>
                    <a:pt x="7206" y="14377"/>
                  </a:cubicBezTo>
                  <a:cubicBezTo>
                    <a:pt x="8185" y="14851"/>
                    <a:pt x="9268" y="15089"/>
                    <a:pt x="10364" y="15089"/>
                  </a:cubicBezTo>
                  <a:cubicBezTo>
                    <a:pt x="10501" y="15089"/>
                    <a:pt x="10638" y="15085"/>
                    <a:pt x="10775" y="15078"/>
                  </a:cubicBezTo>
                  <a:cubicBezTo>
                    <a:pt x="11876" y="14977"/>
                    <a:pt x="12944" y="14744"/>
                    <a:pt x="13944" y="14310"/>
                  </a:cubicBezTo>
                  <a:cubicBezTo>
                    <a:pt x="14411" y="14110"/>
                    <a:pt x="14878" y="13910"/>
                    <a:pt x="15345" y="13677"/>
                  </a:cubicBezTo>
                  <a:cubicBezTo>
                    <a:pt x="15545" y="13543"/>
                    <a:pt x="15779" y="13410"/>
                    <a:pt x="15979" y="13243"/>
                  </a:cubicBezTo>
                  <a:cubicBezTo>
                    <a:pt x="16179" y="13076"/>
                    <a:pt x="16413" y="12943"/>
                    <a:pt x="16646" y="12776"/>
                  </a:cubicBezTo>
                  <a:lnTo>
                    <a:pt x="15512" y="10841"/>
                  </a:lnTo>
                  <a:lnTo>
                    <a:pt x="14945" y="10975"/>
                  </a:lnTo>
                  <a:lnTo>
                    <a:pt x="14311" y="11141"/>
                  </a:lnTo>
                  <a:cubicBezTo>
                    <a:pt x="13911" y="11208"/>
                    <a:pt x="13477" y="11308"/>
                    <a:pt x="13077" y="11342"/>
                  </a:cubicBezTo>
                  <a:cubicBezTo>
                    <a:pt x="12628" y="11420"/>
                    <a:pt x="12178" y="11452"/>
                    <a:pt x="11735" y="11452"/>
                  </a:cubicBezTo>
                  <a:cubicBezTo>
                    <a:pt x="11422" y="11452"/>
                    <a:pt x="11113" y="11436"/>
                    <a:pt x="10809" y="11408"/>
                  </a:cubicBezTo>
                  <a:cubicBezTo>
                    <a:pt x="10175" y="11342"/>
                    <a:pt x="9608" y="11141"/>
                    <a:pt x="9107" y="10774"/>
                  </a:cubicBezTo>
                  <a:cubicBezTo>
                    <a:pt x="8874" y="10641"/>
                    <a:pt x="8674" y="10441"/>
                    <a:pt x="8507" y="10241"/>
                  </a:cubicBezTo>
                  <a:cubicBezTo>
                    <a:pt x="8274" y="9974"/>
                    <a:pt x="8073" y="9707"/>
                    <a:pt x="7907" y="9407"/>
                  </a:cubicBezTo>
                  <a:cubicBezTo>
                    <a:pt x="7473" y="8740"/>
                    <a:pt x="7106" y="8073"/>
                    <a:pt x="6806" y="7339"/>
                  </a:cubicBezTo>
                  <a:cubicBezTo>
                    <a:pt x="6439" y="6571"/>
                    <a:pt x="6139" y="5771"/>
                    <a:pt x="5872" y="4970"/>
                  </a:cubicBezTo>
                  <a:cubicBezTo>
                    <a:pt x="5572" y="4136"/>
                    <a:pt x="5338" y="3302"/>
                    <a:pt x="5071" y="2469"/>
                  </a:cubicBezTo>
                  <a:lnTo>
                    <a:pt x="4704" y="1201"/>
                  </a:lnTo>
                  <a:cubicBezTo>
                    <a:pt x="4604" y="801"/>
                    <a:pt x="4471" y="367"/>
                    <a:pt x="4404"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flipH="1">
              <a:off x="6743170" y="1467629"/>
              <a:ext cx="288617" cy="340387"/>
            </a:xfrm>
            <a:custGeom>
              <a:avLst/>
              <a:gdLst/>
              <a:ahLst/>
              <a:cxnLst/>
              <a:rect l="l" t="t" r="r" b="b"/>
              <a:pathLst>
                <a:path w="10442" h="12315" extrusionOk="0">
                  <a:moveTo>
                    <a:pt x="4356" y="1"/>
                  </a:moveTo>
                  <a:cubicBezTo>
                    <a:pt x="3492" y="1"/>
                    <a:pt x="2646" y="442"/>
                    <a:pt x="1936" y="1340"/>
                  </a:cubicBezTo>
                  <a:cubicBezTo>
                    <a:pt x="1" y="3808"/>
                    <a:pt x="1936" y="8712"/>
                    <a:pt x="3704" y="12314"/>
                  </a:cubicBezTo>
                  <a:lnTo>
                    <a:pt x="10442" y="9946"/>
                  </a:lnTo>
                  <a:cubicBezTo>
                    <a:pt x="9908" y="7778"/>
                    <a:pt x="9208" y="5676"/>
                    <a:pt x="8307" y="3641"/>
                  </a:cubicBezTo>
                  <a:cubicBezTo>
                    <a:pt x="7304" y="1239"/>
                    <a:pt x="5804" y="1"/>
                    <a:pt x="4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flipH="1">
              <a:off x="6817852" y="1614897"/>
              <a:ext cx="143839" cy="193121"/>
            </a:xfrm>
            <a:custGeom>
              <a:avLst/>
              <a:gdLst/>
              <a:ahLst/>
              <a:cxnLst/>
              <a:rect l="l" t="t" r="r" b="b"/>
              <a:pathLst>
                <a:path w="5204" h="6987" extrusionOk="0">
                  <a:moveTo>
                    <a:pt x="2063" y="1"/>
                  </a:moveTo>
                  <a:cubicBezTo>
                    <a:pt x="1491" y="1"/>
                    <a:pt x="491" y="2054"/>
                    <a:pt x="0" y="4418"/>
                  </a:cubicBezTo>
                  <a:cubicBezTo>
                    <a:pt x="367" y="5318"/>
                    <a:pt x="767" y="6186"/>
                    <a:pt x="1168" y="6986"/>
                  </a:cubicBezTo>
                  <a:lnTo>
                    <a:pt x="5204" y="5552"/>
                  </a:lnTo>
                  <a:cubicBezTo>
                    <a:pt x="4537" y="3150"/>
                    <a:pt x="3469" y="882"/>
                    <a:pt x="2202" y="48"/>
                  </a:cubicBezTo>
                  <a:cubicBezTo>
                    <a:pt x="2159" y="16"/>
                    <a:pt x="2113" y="1"/>
                    <a:pt x="2063" y="1"/>
                  </a:cubicBezTo>
                  <a:close/>
                </a:path>
              </a:pathLst>
            </a:custGeom>
            <a:solidFill>
              <a:srgbClr val="DC9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flipH="1">
              <a:off x="6473922" y="1796909"/>
              <a:ext cx="87619" cy="111223"/>
            </a:xfrm>
            <a:custGeom>
              <a:avLst/>
              <a:gdLst/>
              <a:ahLst/>
              <a:cxnLst/>
              <a:rect l="l" t="t" r="r" b="b"/>
              <a:pathLst>
                <a:path w="3170" h="4024" extrusionOk="0">
                  <a:moveTo>
                    <a:pt x="2635" y="1"/>
                  </a:moveTo>
                  <a:lnTo>
                    <a:pt x="1168" y="801"/>
                  </a:lnTo>
                  <a:cubicBezTo>
                    <a:pt x="567" y="1235"/>
                    <a:pt x="167" y="1936"/>
                    <a:pt x="67" y="2703"/>
                  </a:cubicBezTo>
                  <a:lnTo>
                    <a:pt x="0" y="3537"/>
                  </a:lnTo>
                  <a:cubicBezTo>
                    <a:pt x="204" y="3896"/>
                    <a:pt x="558" y="4024"/>
                    <a:pt x="958" y="4024"/>
                  </a:cubicBezTo>
                  <a:cubicBezTo>
                    <a:pt x="1929" y="4024"/>
                    <a:pt x="3169" y="3270"/>
                    <a:pt x="3169" y="3270"/>
                  </a:cubicBezTo>
                  <a:lnTo>
                    <a:pt x="2635"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flipH="1">
              <a:off x="6401090" y="1792321"/>
              <a:ext cx="87619" cy="94971"/>
            </a:xfrm>
            <a:custGeom>
              <a:avLst/>
              <a:gdLst/>
              <a:ahLst/>
              <a:cxnLst/>
              <a:rect l="l" t="t" r="r" b="b"/>
              <a:pathLst>
                <a:path w="3170" h="3436" extrusionOk="0">
                  <a:moveTo>
                    <a:pt x="1868" y="0"/>
                  </a:moveTo>
                  <a:lnTo>
                    <a:pt x="0" y="167"/>
                  </a:lnTo>
                  <a:lnTo>
                    <a:pt x="534" y="3436"/>
                  </a:lnTo>
                  <a:lnTo>
                    <a:pt x="3169" y="2635"/>
                  </a:lnTo>
                  <a:lnTo>
                    <a:pt x="1868"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flipH="1">
              <a:off x="6836293" y="1431806"/>
              <a:ext cx="458244" cy="714577"/>
            </a:xfrm>
            <a:custGeom>
              <a:avLst/>
              <a:gdLst/>
              <a:ahLst/>
              <a:cxnLst/>
              <a:rect l="l" t="t" r="r" b="b"/>
              <a:pathLst>
                <a:path w="16579" h="25853" extrusionOk="0">
                  <a:moveTo>
                    <a:pt x="7973" y="0"/>
                  </a:moveTo>
                  <a:lnTo>
                    <a:pt x="3669" y="367"/>
                  </a:lnTo>
                  <a:cubicBezTo>
                    <a:pt x="2335" y="467"/>
                    <a:pt x="1234" y="1468"/>
                    <a:pt x="1001" y="2802"/>
                  </a:cubicBezTo>
                  <a:cubicBezTo>
                    <a:pt x="534" y="5938"/>
                    <a:pt x="234" y="9074"/>
                    <a:pt x="167" y="12243"/>
                  </a:cubicBezTo>
                  <a:cubicBezTo>
                    <a:pt x="0" y="15812"/>
                    <a:pt x="400" y="21082"/>
                    <a:pt x="1001" y="25852"/>
                  </a:cubicBezTo>
                  <a:lnTo>
                    <a:pt x="15311" y="24118"/>
                  </a:lnTo>
                  <a:cubicBezTo>
                    <a:pt x="15445" y="11609"/>
                    <a:pt x="16412" y="7706"/>
                    <a:pt x="16512" y="4404"/>
                  </a:cubicBezTo>
                  <a:cubicBezTo>
                    <a:pt x="16579" y="3069"/>
                    <a:pt x="15711" y="1868"/>
                    <a:pt x="14444" y="1468"/>
                  </a:cubicBezTo>
                  <a:lnTo>
                    <a:pt x="11408" y="467"/>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flipH="1">
              <a:off x="6698916" y="2961429"/>
              <a:ext cx="160450" cy="221286"/>
            </a:xfrm>
            <a:custGeom>
              <a:avLst/>
              <a:gdLst/>
              <a:ahLst/>
              <a:cxnLst/>
              <a:rect l="l" t="t" r="r" b="b"/>
              <a:pathLst>
                <a:path w="5805" h="8006" extrusionOk="0">
                  <a:moveTo>
                    <a:pt x="2736" y="0"/>
                  </a:moveTo>
                  <a:lnTo>
                    <a:pt x="1" y="7172"/>
                  </a:lnTo>
                  <a:lnTo>
                    <a:pt x="3070" y="8006"/>
                  </a:lnTo>
                  <a:lnTo>
                    <a:pt x="5805" y="834"/>
                  </a:lnTo>
                  <a:lnTo>
                    <a:pt x="2736"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p:nvPr/>
          </p:nvSpPr>
          <p:spPr>
            <a:xfrm flipH="1">
              <a:off x="6590098" y="3123457"/>
              <a:ext cx="299701" cy="149726"/>
            </a:xfrm>
            <a:custGeom>
              <a:avLst/>
              <a:gdLst/>
              <a:ahLst/>
              <a:cxnLst/>
              <a:rect l="l" t="t" r="r" b="b"/>
              <a:pathLst>
                <a:path w="10843" h="5417" extrusionOk="0">
                  <a:moveTo>
                    <a:pt x="1331" y="0"/>
                  </a:moveTo>
                  <a:cubicBezTo>
                    <a:pt x="1215" y="0"/>
                    <a:pt x="1096" y="65"/>
                    <a:pt x="1068" y="176"/>
                  </a:cubicBezTo>
                  <a:lnTo>
                    <a:pt x="101" y="3044"/>
                  </a:lnTo>
                  <a:cubicBezTo>
                    <a:pt x="1" y="3378"/>
                    <a:pt x="168" y="3745"/>
                    <a:pt x="501" y="3845"/>
                  </a:cubicBezTo>
                  <a:lnTo>
                    <a:pt x="535" y="3845"/>
                  </a:lnTo>
                  <a:cubicBezTo>
                    <a:pt x="1669" y="4312"/>
                    <a:pt x="2469" y="4145"/>
                    <a:pt x="4271" y="4512"/>
                  </a:cubicBezTo>
                  <a:cubicBezTo>
                    <a:pt x="5326" y="4704"/>
                    <a:pt x="7546" y="5417"/>
                    <a:pt x="9079" y="5417"/>
                  </a:cubicBezTo>
                  <a:cubicBezTo>
                    <a:pt x="9146" y="5417"/>
                    <a:pt x="9211" y="5416"/>
                    <a:pt x="9274" y="5413"/>
                  </a:cubicBezTo>
                  <a:cubicBezTo>
                    <a:pt x="10809" y="5346"/>
                    <a:pt x="10842" y="3778"/>
                    <a:pt x="10175" y="3678"/>
                  </a:cubicBezTo>
                  <a:cubicBezTo>
                    <a:pt x="7840" y="3311"/>
                    <a:pt x="6039" y="1910"/>
                    <a:pt x="5538" y="1210"/>
                  </a:cubicBezTo>
                  <a:cubicBezTo>
                    <a:pt x="5271" y="876"/>
                    <a:pt x="4938" y="676"/>
                    <a:pt x="4538" y="609"/>
                  </a:cubicBezTo>
                  <a:lnTo>
                    <a:pt x="1402" y="9"/>
                  </a:lnTo>
                  <a:cubicBezTo>
                    <a:pt x="1379" y="3"/>
                    <a:pt x="1355" y="0"/>
                    <a:pt x="13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flipH="1">
              <a:off x="6698915" y="2961429"/>
              <a:ext cx="123551" cy="129106"/>
            </a:xfrm>
            <a:custGeom>
              <a:avLst/>
              <a:gdLst/>
              <a:ahLst/>
              <a:cxnLst/>
              <a:rect l="l" t="t" r="r" b="b"/>
              <a:pathLst>
                <a:path w="4470" h="4671" extrusionOk="0">
                  <a:moveTo>
                    <a:pt x="1401" y="0"/>
                  </a:moveTo>
                  <a:lnTo>
                    <a:pt x="0" y="3703"/>
                  </a:lnTo>
                  <a:lnTo>
                    <a:pt x="3002" y="4670"/>
                  </a:lnTo>
                  <a:lnTo>
                    <a:pt x="4470" y="867"/>
                  </a:lnTo>
                  <a:lnTo>
                    <a:pt x="14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8"/>
            <p:cNvSpPr/>
            <p:nvPr/>
          </p:nvSpPr>
          <p:spPr>
            <a:xfrm flipH="1">
              <a:off x="6484074" y="2292033"/>
              <a:ext cx="624222" cy="776352"/>
            </a:xfrm>
            <a:custGeom>
              <a:avLst/>
              <a:gdLst/>
              <a:ahLst/>
              <a:cxnLst/>
              <a:rect l="l" t="t" r="r" b="b"/>
              <a:pathLst>
                <a:path w="22584" h="28088" extrusionOk="0">
                  <a:moveTo>
                    <a:pt x="19047" y="1"/>
                  </a:moveTo>
                  <a:cubicBezTo>
                    <a:pt x="17313" y="534"/>
                    <a:pt x="14110" y="2002"/>
                    <a:pt x="10708" y="3470"/>
                  </a:cubicBezTo>
                  <a:cubicBezTo>
                    <a:pt x="6839" y="5104"/>
                    <a:pt x="2669" y="6772"/>
                    <a:pt x="0" y="7106"/>
                  </a:cubicBezTo>
                  <a:cubicBezTo>
                    <a:pt x="267" y="7139"/>
                    <a:pt x="567" y="7172"/>
                    <a:pt x="868" y="7172"/>
                  </a:cubicBezTo>
                  <a:lnTo>
                    <a:pt x="16379" y="7172"/>
                  </a:lnTo>
                  <a:cubicBezTo>
                    <a:pt x="13844" y="8974"/>
                    <a:pt x="10108" y="26620"/>
                    <a:pt x="10108" y="26620"/>
                  </a:cubicBezTo>
                  <a:lnTo>
                    <a:pt x="14277" y="28087"/>
                  </a:lnTo>
                  <a:cubicBezTo>
                    <a:pt x="14277" y="28087"/>
                    <a:pt x="16212" y="22750"/>
                    <a:pt x="18447" y="16679"/>
                  </a:cubicBezTo>
                  <a:cubicBezTo>
                    <a:pt x="19614" y="13577"/>
                    <a:pt x="20982" y="10408"/>
                    <a:pt x="21783" y="7306"/>
                  </a:cubicBezTo>
                  <a:cubicBezTo>
                    <a:pt x="22083" y="6205"/>
                    <a:pt x="22283" y="5071"/>
                    <a:pt x="22416" y="3937"/>
                  </a:cubicBezTo>
                  <a:cubicBezTo>
                    <a:pt x="22583" y="2169"/>
                    <a:pt x="21149" y="901"/>
                    <a:pt x="190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8"/>
            <p:cNvSpPr/>
            <p:nvPr/>
          </p:nvSpPr>
          <p:spPr>
            <a:xfrm flipH="1">
              <a:off x="6581811" y="2152808"/>
              <a:ext cx="697993" cy="335633"/>
            </a:xfrm>
            <a:custGeom>
              <a:avLst/>
              <a:gdLst/>
              <a:ahLst/>
              <a:cxnLst/>
              <a:rect l="l" t="t" r="r" b="b"/>
              <a:pathLst>
                <a:path w="25253" h="12143" extrusionOk="0">
                  <a:moveTo>
                    <a:pt x="4704" y="1"/>
                  </a:moveTo>
                  <a:cubicBezTo>
                    <a:pt x="1" y="6172"/>
                    <a:pt x="1702" y="11542"/>
                    <a:pt x="6205" y="12143"/>
                  </a:cubicBezTo>
                  <a:cubicBezTo>
                    <a:pt x="8874" y="11809"/>
                    <a:pt x="13044" y="10175"/>
                    <a:pt x="16913" y="8507"/>
                  </a:cubicBezTo>
                  <a:cubicBezTo>
                    <a:pt x="20315" y="7072"/>
                    <a:pt x="23518" y="5605"/>
                    <a:pt x="25252" y="5038"/>
                  </a:cubicBezTo>
                  <a:cubicBezTo>
                    <a:pt x="20236" y="2934"/>
                    <a:pt x="11390" y="2903"/>
                    <a:pt x="10866" y="2903"/>
                  </a:cubicBezTo>
                  <a:cubicBezTo>
                    <a:pt x="10850" y="2903"/>
                    <a:pt x="10842" y="2903"/>
                    <a:pt x="10842" y="2903"/>
                  </a:cubicBezTo>
                  <a:cubicBezTo>
                    <a:pt x="10842" y="2903"/>
                    <a:pt x="7773" y="1"/>
                    <a:pt x="4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8"/>
            <p:cNvSpPr/>
            <p:nvPr/>
          </p:nvSpPr>
          <p:spPr>
            <a:xfrm flipH="1">
              <a:off x="6177038" y="2753048"/>
              <a:ext cx="163242" cy="236046"/>
            </a:xfrm>
            <a:custGeom>
              <a:avLst/>
              <a:gdLst/>
              <a:ahLst/>
              <a:cxnLst/>
              <a:rect l="l" t="t" r="r" b="b"/>
              <a:pathLst>
                <a:path w="5906" h="8540" extrusionOk="0">
                  <a:moveTo>
                    <a:pt x="2336" y="0"/>
                  </a:moveTo>
                  <a:lnTo>
                    <a:pt x="1" y="3903"/>
                  </a:lnTo>
                  <a:lnTo>
                    <a:pt x="2469" y="8540"/>
                  </a:lnTo>
                  <a:lnTo>
                    <a:pt x="5905" y="8540"/>
                  </a:lnTo>
                  <a:lnTo>
                    <a:pt x="2336"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p:nvPr/>
          </p:nvSpPr>
          <p:spPr>
            <a:xfrm flipH="1">
              <a:off x="6019379" y="2941473"/>
              <a:ext cx="319049" cy="170041"/>
            </a:xfrm>
            <a:custGeom>
              <a:avLst/>
              <a:gdLst/>
              <a:ahLst/>
              <a:cxnLst/>
              <a:rect l="l" t="t" r="r" b="b"/>
              <a:pathLst>
                <a:path w="11543" h="6152" extrusionOk="0">
                  <a:moveTo>
                    <a:pt x="1444" y="0"/>
                  </a:moveTo>
                  <a:cubicBezTo>
                    <a:pt x="1335" y="0"/>
                    <a:pt x="1227" y="84"/>
                    <a:pt x="1201" y="188"/>
                  </a:cubicBezTo>
                  <a:lnTo>
                    <a:pt x="101" y="3257"/>
                  </a:lnTo>
                  <a:cubicBezTo>
                    <a:pt x="1" y="3591"/>
                    <a:pt x="167" y="3924"/>
                    <a:pt x="501" y="4024"/>
                  </a:cubicBezTo>
                  <a:lnTo>
                    <a:pt x="534" y="4024"/>
                  </a:lnTo>
                  <a:cubicBezTo>
                    <a:pt x="1935" y="4325"/>
                    <a:pt x="2602" y="4391"/>
                    <a:pt x="4370" y="4792"/>
                  </a:cubicBezTo>
                  <a:cubicBezTo>
                    <a:pt x="5471" y="5058"/>
                    <a:pt x="8206" y="5759"/>
                    <a:pt x="9707" y="6093"/>
                  </a:cubicBezTo>
                  <a:cubicBezTo>
                    <a:pt x="9872" y="6133"/>
                    <a:pt x="10024" y="6151"/>
                    <a:pt x="10163" y="6151"/>
                  </a:cubicBezTo>
                  <a:cubicBezTo>
                    <a:pt x="11284" y="6151"/>
                    <a:pt x="11543" y="4959"/>
                    <a:pt x="11008" y="4692"/>
                  </a:cubicBezTo>
                  <a:cubicBezTo>
                    <a:pt x="8340" y="3457"/>
                    <a:pt x="6872" y="2290"/>
                    <a:pt x="6105" y="1256"/>
                  </a:cubicBezTo>
                  <a:cubicBezTo>
                    <a:pt x="5971" y="1089"/>
                    <a:pt x="5771" y="956"/>
                    <a:pt x="5538" y="922"/>
                  </a:cubicBezTo>
                  <a:lnTo>
                    <a:pt x="1535" y="22"/>
                  </a:lnTo>
                  <a:cubicBezTo>
                    <a:pt x="1506" y="7"/>
                    <a:pt x="1475" y="0"/>
                    <a:pt x="1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8"/>
            <p:cNvSpPr/>
            <p:nvPr/>
          </p:nvSpPr>
          <p:spPr>
            <a:xfrm flipH="1">
              <a:off x="6234225" y="2753048"/>
              <a:ext cx="106055" cy="147542"/>
            </a:xfrm>
            <a:custGeom>
              <a:avLst/>
              <a:gdLst/>
              <a:ahLst/>
              <a:cxnLst/>
              <a:rect l="l" t="t" r="r" b="b"/>
              <a:pathLst>
                <a:path w="3837" h="5338" extrusionOk="0">
                  <a:moveTo>
                    <a:pt x="2336" y="0"/>
                  </a:moveTo>
                  <a:lnTo>
                    <a:pt x="1" y="3903"/>
                  </a:lnTo>
                  <a:lnTo>
                    <a:pt x="768" y="5337"/>
                  </a:lnTo>
                  <a:lnTo>
                    <a:pt x="3837" y="3636"/>
                  </a:lnTo>
                  <a:lnTo>
                    <a:pt x="2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p:nvPr/>
          </p:nvSpPr>
          <p:spPr>
            <a:xfrm flipH="1">
              <a:off x="6232387" y="2097306"/>
              <a:ext cx="1092582" cy="782986"/>
            </a:xfrm>
            <a:custGeom>
              <a:avLst/>
              <a:gdLst/>
              <a:ahLst/>
              <a:cxnLst/>
              <a:rect l="l" t="t" r="r" b="b"/>
              <a:pathLst>
                <a:path w="39529" h="28328" extrusionOk="0">
                  <a:moveTo>
                    <a:pt x="24402" y="0"/>
                  </a:moveTo>
                  <a:cubicBezTo>
                    <a:pt x="17742" y="0"/>
                    <a:pt x="10374" y="1775"/>
                    <a:pt x="10374" y="1775"/>
                  </a:cubicBezTo>
                  <a:cubicBezTo>
                    <a:pt x="10374" y="1775"/>
                    <a:pt x="5137" y="2075"/>
                    <a:pt x="2069" y="2075"/>
                  </a:cubicBezTo>
                  <a:cubicBezTo>
                    <a:pt x="0" y="9714"/>
                    <a:pt x="1768" y="14217"/>
                    <a:pt x="6905" y="14217"/>
                  </a:cubicBezTo>
                  <a:cubicBezTo>
                    <a:pt x="7239" y="14217"/>
                    <a:pt x="7539" y="14217"/>
                    <a:pt x="7839" y="14151"/>
                  </a:cubicBezTo>
                  <a:cubicBezTo>
                    <a:pt x="10508" y="13817"/>
                    <a:pt x="14678" y="12183"/>
                    <a:pt x="18547" y="10515"/>
                  </a:cubicBezTo>
                  <a:cubicBezTo>
                    <a:pt x="21949" y="9080"/>
                    <a:pt x="25152" y="7613"/>
                    <a:pt x="26886" y="7046"/>
                  </a:cubicBezTo>
                  <a:cubicBezTo>
                    <a:pt x="28988" y="7946"/>
                    <a:pt x="30422" y="9181"/>
                    <a:pt x="30255" y="10982"/>
                  </a:cubicBezTo>
                  <a:cubicBezTo>
                    <a:pt x="30122" y="12116"/>
                    <a:pt x="29922" y="13250"/>
                    <a:pt x="29622" y="14351"/>
                  </a:cubicBezTo>
                  <a:cubicBezTo>
                    <a:pt x="32624" y="21756"/>
                    <a:pt x="35759" y="28328"/>
                    <a:pt x="35759" y="28328"/>
                  </a:cubicBezTo>
                  <a:lnTo>
                    <a:pt x="39529" y="26059"/>
                  </a:lnTo>
                  <a:cubicBezTo>
                    <a:pt x="39529" y="26059"/>
                    <a:pt x="36693" y="16019"/>
                    <a:pt x="34825" y="6712"/>
                  </a:cubicBezTo>
                  <a:cubicBezTo>
                    <a:pt x="34125" y="3243"/>
                    <a:pt x="31256" y="574"/>
                    <a:pt x="27720" y="174"/>
                  </a:cubicBezTo>
                  <a:cubicBezTo>
                    <a:pt x="26662" y="52"/>
                    <a:pt x="25542" y="0"/>
                    <a:pt x="24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p:nvPr/>
          </p:nvSpPr>
          <p:spPr>
            <a:xfrm flipH="1">
              <a:off x="6866724" y="2097499"/>
              <a:ext cx="413080" cy="63627"/>
            </a:xfrm>
            <a:custGeom>
              <a:avLst/>
              <a:gdLst/>
              <a:ahLst/>
              <a:cxnLst/>
              <a:rect l="l" t="t" r="r" b="b"/>
              <a:pathLst>
                <a:path w="14945" h="2302" extrusionOk="0">
                  <a:moveTo>
                    <a:pt x="14711" y="0"/>
                  </a:moveTo>
                  <a:lnTo>
                    <a:pt x="635" y="868"/>
                  </a:lnTo>
                  <a:cubicBezTo>
                    <a:pt x="568" y="868"/>
                    <a:pt x="468" y="901"/>
                    <a:pt x="435" y="968"/>
                  </a:cubicBezTo>
                  <a:lnTo>
                    <a:pt x="34" y="2135"/>
                  </a:lnTo>
                  <a:cubicBezTo>
                    <a:pt x="1" y="2202"/>
                    <a:pt x="101" y="2302"/>
                    <a:pt x="268" y="2302"/>
                  </a:cubicBezTo>
                  <a:lnTo>
                    <a:pt x="14578" y="1468"/>
                  </a:lnTo>
                  <a:cubicBezTo>
                    <a:pt x="14678" y="1468"/>
                    <a:pt x="14778" y="1401"/>
                    <a:pt x="14778" y="1335"/>
                  </a:cubicBezTo>
                  <a:lnTo>
                    <a:pt x="14945" y="167"/>
                  </a:lnTo>
                  <a:cubicBezTo>
                    <a:pt x="14945" y="67"/>
                    <a:pt x="14845" y="0"/>
                    <a:pt x="147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p:nvPr/>
          </p:nvSpPr>
          <p:spPr>
            <a:xfrm flipH="1">
              <a:off x="7149233" y="1476225"/>
              <a:ext cx="176647" cy="321674"/>
            </a:xfrm>
            <a:custGeom>
              <a:avLst/>
              <a:gdLst/>
              <a:ahLst/>
              <a:cxnLst/>
              <a:rect l="l" t="t" r="r" b="b"/>
              <a:pathLst>
                <a:path w="6391" h="11638" extrusionOk="0">
                  <a:moveTo>
                    <a:pt x="3840" y="1"/>
                  </a:moveTo>
                  <a:cubicBezTo>
                    <a:pt x="3743" y="1"/>
                    <a:pt x="3641" y="10"/>
                    <a:pt x="3536" y="28"/>
                  </a:cubicBezTo>
                  <a:cubicBezTo>
                    <a:pt x="0" y="2096"/>
                    <a:pt x="600" y="10068"/>
                    <a:pt x="2402" y="11203"/>
                  </a:cubicBezTo>
                  <a:cubicBezTo>
                    <a:pt x="2679" y="11393"/>
                    <a:pt x="3252" y="11637"/>
                    <a:pt x="3791" y="11637"/>
                  </a:cubicBezTo>
                  <a:cubicBezTo>
                    <a:pt x="4290" y="11637"/>
                    <a:pt x="4760" y="11427"/>
                    <a:pt x="4937" y="10769"/>
                  </a:cubicBezTo>
                  <a:cubicBezTo>
                    <a:pt x="6190" y="6174"/>
                    <a:pt x="6391" y="1"/>
                    <a:pt x="3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p:nvPr/>
          </p:nvSpPr>
          <p:spPr>
            <a:xfrm flipH="1">
              <a:off x="6925709" y="1698979"/>
              <a:ext cx="458271" cy="337678"/>
            </a:xfrm>
            <a:custGeom>
              <a:avLst/>
              <a:gdLst/>
              <a:ahLst/>
              <a:cxnLst/>
              <a:rect l="l" t="t" r="r" b="b"/>
              <a:pathLst>
                <a:path w="16580" h="12217" extrusionOk="0">
                  <a:moveTo>
                    <a:pt x="1093" y="0"/>
                  </a:moveTo>
                  <a:cubicBezTo>
                    <a:pt x="846" y="0"/>
                    <a:pt x="632" y="43"/>
                    <a:pt x="468" y="141"/>
                  </a:cubicBezTo>
                  <a:cubicBezTo>
                    <a:pt x="234" y="3511"/>
                    <a:pt x="1" y="8214"/>
                    <a:pt x="1335" y="9281"/>
                  </a:cubicBezTo>
                  <a:cubicBezTo>
                    <a:pt x="2803" y="10449"/>
                    <a:pt x="5805" y="10916"/>
                    <a:pt x="7673" y="11149"/>
                  </a:cubicBezTo>
                  <a:cubicBezTo>
                    <a:pt x="10208" y="11483"/>
                    <a:pt x="12776" y="11850"/>
                    <a:pt x="15311" y="12217"/>
                  </a:cubicBezTo>
                  <a:cubicBezTo>
                    <a:pt x="15745" y="11550"/>
                    <a:pt x="16145" y="10983"/>
                    <a:pt x="16579" y="10282"/>
                  </a:cubicBezTo>
                  <a:lnTo>
                    <a:pt x="16579" y="10282"/>
                  </a:lnTo>
                  <a:cubicBezTo>
                    <a:pt x="16565" y="10304"/>
                    <a:pt x="16522" y="10314"/>
                    <a:pt x="16452" y="10314"/>
                  </a:cubicBezTo>
                  <a:cubicBezTo>
                    <a:pt x="15330" y="10314"/>
                    <a:pt x="7418" y="7690"/>
                    <a:pt x="6005" y="6780"/>
                  </a:cubicBezTo>
                  <a:cubicBezTo>
                    <a:pt x="4504" y="5846"/>
                    <a:pt x="5404" y="4378"/>
                    <a:pt x="5304" y="1576"/>
                  </a:cubicBezTo>
                  <a:cubicBezTo>
                    <a:pt x="5304" y="1576"/>
                    <a:pt x="2596" y="0"/>
                    <a:pt x="1093"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flipH="1">
              <a:off x="7150395" y="1440071"/>
              <a:ext cx="244642" cy="333808"/>
            </a:xfrm>
            <a:custGeom>
              <a:avLst/>
              <a:gdLst/>
              <a:ahLst/>
              <a:cxnLst/>
              <a:rect l="l" t="t" r="r" b="b"/>
              <a:pathLst>
                <a:path w="8851" h="12077" extrusionOk="0">
                  <a:moveTo>
                    <a:pt x="6021" y="0"/>
                  </a:moveTo>
                  <a:cubicBezTo>
                    <a:pt x="5693" y="0"/>
                    <a:pt x="5331" y="55"/>
                    <a:pt x="4937" y="168"/>
                  </a:cubicBezTo>
                  <a:cubicBezTo>
                    <a:pt x="1935" y="1069"/>
                    <a:pt x="667" y="6173"/>
                    <a:pt x="0" y="10142"/>
                  </a:cubicBezTo>
                  <a:lnTo>
                    <a:pt x="6171" y="12077"/>
                  </a:lnTo>
                  <a:cubicBezTo>
                    <a:pt x="7005" y="10042"/>
                    <a:pt x="7639" y="7907"/>
                    <a:pt x="8073" y="5706"/>
                  </a:cubicBezTo>
                  <a:cubicBezTo>
                    <a:pt x="8851" y="2218"/>
                    <a:pt x="8110"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flipH="1">
              <a:off x="6900830" y="1401844"/>
              <a:ext cx="241574" cy="163684"/>
            </a:xfrm>
            <a:custGeom>
              <a:avLst/>
              <a:gdLst/>
              <a:ahLst/>
              <a:cxnLst/>
              <a:rect l="l" t="t" r="r" b="b"/>
              <a:pathLst>
                <a:path w="8740" h="5922" extrusionOk="0">
                  <a:moveTo>
                    <a:pt x="2427" y="0"/>
                  </a:moveTo>
                  <a:cubicBezTo>
                    <a:pt x="1379" y="0"/>
                    <a:pt x="245" y="391"/>
                    <a:pt x="67" y="1551"/>
                  </a:cubicBezTo>
                  <a:cubicBezTo>
                    <a:pt x="0" y="2185"/>
                    <a:pt x="134" y="2786"/>
                    <a:pt x="500" y="3319"/>
                  </a:cubicBezTo>
                  <a:cubicBezTo>
                    <a:pt x="867" y="3820"/>
                    <a:pt x="1301" y="4287"/>
                    <a:pt x="1768" y="4687"/>
                  </a:cubicBezTo>
                  <a:cubicBezTo>
                    <a:pt x="2291" y="5179"/>
                    <a:pt x="2927" y="5699"/>
                    <a:pt x="3650" y="5699"/>
                  </a:cubicBezTo>
                  <a:cubicBezTo>
                    <a:pt x="3712" y="5699"/>
                    <a:pt x="3774" y="5696"/>
                    <a:pt x="3836" y="5688"/>
                  </a:cubicBezTo>
                  <a:cubicBezTo>
                    <a:pt x="4537" y="5588"/>
                    <a:pt x="4970" y="5221"/>
                    <a:pt x="5237" y="4353"/>
                  </a:cubicBezTo>
                  <a:cubicBezTo>
                    <a:pt x="5871" y="5354"/>
                    <a:pt x="5904" y="5854"/>
                    <a:pt x="6571" y="5921"/>
                  </a:cubicBezTo>
                  <a:cubicBezTo>
                    <a:pt x="7005" y="5888"/>
                    <a:pt x="7439" y="5654"/>
                    <a:pt x="7706" y="5321"/>
                  </a:cubicBezTo>
                  <a:cubicBezTo>
                    <a:pt x="8206" y="4887"/>
                    <a:pt x="8540" y="4287"/>
                    <a:pt x="8606" y="3653"/>
                  </a:cubicBezTo>
                  <a:cubicBezTo>
                    <a:pt x="8740" y="2385"/>
                    <a:pt x="7739" y="1218"/>
                    <a:pt x="6538" y="784"/>
                  </a:cubicBezTo>
                  <a:cubicBezTo>
                    <a:pt x="5337" y="351"/>
                    <a:pt x="4070" y="117"/>
                    <a:pt x="2802" y="17"/>
                  </a:cubicBezTo>
                  <a:cubicBezTo>
                    <a:pt x="2679" y="6"/>
                    <a:pt x="2554" y="0"/>
                    <a:pt x="24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flipH="1">
              <a:off x="6900830" y="1401844"/>
              <a:ext cx="241574" cy="163684"/>
            </a:xfrm>
            <a:custGeom>
              <a:avLst/>
              <a:gdLst/>
              <a:ahLst/>
              <a:cxnLst/>
              <a:rect l="l" t="t" r="r" b="b"/>
              <a:pathLst>
                <a:path w="8740" h="5922" extrusionOk="0">
                  <a:moveTo>
                    <a:pt x="2427" y="0"/>
                  </a:moveTo>
                  <a:cubicBezTo>
                    <a:pt x="1379" y="0"/>
                    <a:pt x="245" y="391"/>
                    <a:pt x="67" y="1551"/>
                  </a:cubicBezTo>
                  <a:cubicBezTo>
                    <a:pt x="0" y="2185"/>
                    <a:pt x="134" y="2786"/>
                    <a:pt x="500" y="3319"/>
                  </a:cubicBezTo>
                  <a:cubicBezTo>
                    <a:pt x="867" y="3820"/>
                    <a:pt x="1301" y="4287"/>
                    <a:pt x="1768" y="4687"/>
                  </a:cubicBezTo>
                  <a:cubicBezTo>
                    <a:pt x="2291" y="5179"/>
                    <a:pt x="2927" y="5699"/>
                    <a:pt x="3650" y="5699"/>
                  </a:cubicBezTo>
                  <a:cubicBezTo>
                    <a:pt x="3712" y="5699"/>
                    <a:pt x="3774" y="5696"/>
                    <a:pt x="3836" y="5688"/>
                  </a:cubicBezTo>
                  <a:cubicBezTo>
                    <a:pt x="4537" y="5588"/>
                    <a:pt x="4970" y="5221"/>
                    <a:pt x="5237" y="4353"/>
                  </a:cubicBezTo>
                  <a:cubicBezTo>
                    <a:pt x="5871" y="5354"/>
                    <a:pt x="5904" y="5854"/>
                    <a:pt x="6571" y="5921"/>
                  </a:cubicBezTo>
                  <a:cubicBezTo>
                    <a:pt x="7005" y="5888"/>
                    <a:pt x="7439" y="5654"/>
                    <a:pt x="7706" y="5321"/>
                  </a:cubicBezTo>
                  <a:cubicBezTo>
                    <a:pt x="8206" y="4887"/>
                    <a:pt x="8540" y="4287"/>
                    <a:pt x="8606" y="3653"/>
                  </a:cubicBezTo>
                  <a:cubicBezTo>
                    <a:pt x="8740" y="2385"/>
                    <a:pt x="7739" y="1218"/>
                    <a:pt x="6538" y="784"/>
                  </a:cubicBezTo>
                  <a:cubicBezTo>
                    <a:pt x="5337" y="351"/>
                    <a:pt x="4070" y="117"/>
                    <a:pt x="2802" y="17"/>
                  </a:cubicBezTo>
                  <a:cubicBezTo>
                    <a:pt x="2679" y="6"/>
                    <a:pt x="2554" y="0"/>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flipH="1">
              <a:off x="6939056" y="1276909"/>
              <a:ext cx="160036" cy="240053"/>
            </a:xfrm>
            <a:custGeom>
              <a:avLst/>
              <a:gdLst/>
              <a:ahLst/>
              <a:cxnLst/>
              <a:rect l="l" t="t" r="r" b="b"/>
              <a:pathLst>
                <a:path w="5790" h="8685" extrusionOk="0">
                  <a:moveTo>
                    <a:pt x="1502" y="0"/>
                  </a:moveTo>
                  <a:cubicBezTo>
                    <a:pt x="1602" y="1868"/>
                    <a:pt x="1535" y="4203"/>
                    <a:pt x="401" y="5838"/>
                  </a:cubicBezTo>
                  <a:cubicBezTo>
                    <a:pt x="1" y="6405"/>
                    <a:pt x="101" y="6672"/>
                    <a:pt x="468" y="7206"/>
                  </a:cubicBezTo>
                  <a:cubicBezTo>
                    <a:pt x="1302" y="8106"/>
                    <a:pt x="2469" y="8640"/>
                    <a:pt x="3670" y="8673"/>
                  </a:cubicBezTo>
                  <a:cubicBezTo>
                    <a:pt x="3770" y="8681"/>
                    <a:pt x="3864" y="8685"/>
                    <a:pt x="3954" y="8685"/>
                  </a:cubicBezTo>
                  <a:cubicBezTo>
                    <a:pt x="5789" y="8685"/>
                    <a:pt x="5624" y="7133"/>
                    <a:pt x="5338" y="7005"/>
                  </a:cubicBezTo>
                  <a:cubicBezTo>
                    <a:pt x="4704" y="6605"/>
                    <a:pt x="4437" y="5805"/>
                    <a:pt x="4738" y="5137"/>
                  </a:cubicBezTo>
                  <a:cubicBezTo>
                    <a:pt x="4838" y="4804"/>
                    <a:pt x="4971" y="4504"/>
                    <a:pt x="5138" y="4270"/>
                  </a:cubicBezTo>
                  <a:lnTo>
                    <a:pt x="3036" y="1802"/>
                  </a:lnTo>
                  <a:lnTo>
                    <a:pt x="1502"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p:nvPr/>
          </p:nvSpPr>
          <p:spPr>
            <a:xfrm flipH="1">
              <a:off x="6955224" y="1329454"/>
              <a:ext cx="59951" cy="94087"/>
            </a:xfrm>
            <a:custGeom>
              <a:avLst/>
              <a:gdLst/>
              <a:ahLst/>
              <a:cxnLst/>
              <a:rect l="l" t="t" r="r" b="b"/>
              <a:pathLst>
                <a:path w="2169" h="3404" extrusionOk="0">
                  <a:moveTo>
                    <a:pt x="267" y="1"/>
                  </a:moveTo>
                  <a:cubicBezTo>
                    <a:pt x="267" y="34"/>
                    <a:pt x="234" y="101"/>
                    <a:pt x="234" y="168"/>
                  </a:cubicBezTo>
                  <a:cubicBezTo>
                    <a:pt x="167" y="401"/>
                    <a:pt x="100" y="668"/>
                    <a:pt x="100" y="901"/>
                  </a:cubicBezTo>
                  <a:cubicBezTo>
                    <a:pt x="0" y="1802"/>
                    <a:pt x="834" y="2903"/>
                    <a:pt x="1635" y="3403"/>
                  </a:cubicBezTo>
                  <a:lnTo>
                    <a:pt x="1702" y="3203"/>
                  </a:lnTo>
                  <a:cubicBezTo>
                    <a:pt x="1802" y="2903"/>
                    <a:pt x="1935" y="2636"/>
                    <a:pt x="2102" y="2369"/>
                  </a:cubicBezTo>
                  <a:cubicBezTo>
                    <a:pt x="2135" y="2369"/>
                    <a:pt x="2135" y="2369"/>
                    <a:pt x="2169" y="2336"/>
                  </a:cubicBezTo>
                  <a:lnTo>
                    <a:pt x="1602" y="1769"/>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8"/>
            <p:cNvSpPr/>
            <p:nvPr/>
          </p:nvSpPr>
          <p:spPr>
            <a:xfrm flipH="1">
              <a:off x="6815090" y="1081464"/>
              <a:ext cx="252630" cy="317169"/>
            </a:xfrm>
            <a:custGeom>
              <a:avLst/>
              <a:gdLst/>
              <a:ahLst/>
              <a:cxnLst/>
              <a:rect l="l" t="t" r="r" b="b"/>
              <a:pathLst>
                <a:path w="9140" h="11475" extrusionOk="0">
                  <a:moveTo>
                    <a:pt x="4532" y="1"/>
                  </a:moveTo>
                  <a:cubicBezTo>
                    <a:pt x="3112" y="1"/>
                    <a:pt x="1730" y="747"/>
                    <a:pt x="1001" y="2068"/>
                  </a:cubicBezTo>
                  <a:cubicBezTo>
                    <a:pt x="701" y="2602"/>
                    <a:pt x="534" y="3169"/>
                    <a:pt x="500" y="3769"/>
                  </a:cubicBezTo>
                  <a:cubicBezTo>
                    <a:pt x="267" y="6671"/>
                    <a:pt x="0" y="8372"/>
                    <a:pt x="1234" y="10007"/>
                  </a:cubicBezTo>
                  <a:cubicBezTo>
                    <a:pt x="1990" y="11019"/>
                    <a:pt x="3057" y="11474"/>
                    <a:pt x="4130" y="11474"/>
                  </a:cubicBezTo>
                  <a:cubicBezTo>
                    <a:pt x="5710" y="11474"/>
                    <a:pt x="7303" y="10488"/>
                    <a:pt x="7939" y="8839"/>
                  </a:cubicBezTo>
                  <a:cubicBezTo>
                    <a:pt x="8940" y="6338"/>
                    <a:pt x="9140" y="2001"/>
                    <a:pt x="6471" y="500"/>
                  </a:cubicBezTo>
                  <a:cubicBezTo>
                    <a:pt x="5858" y="162"/>
                    <a:pt x="5191" y="1"/>
                    <a:pt x="4532" y="1"/>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8"/>
            <p:cNvSpPr/>
            <p:nvPr/>
          </p:nvSpPr>
          <p:spPr>
            <a:xfrm flipH="1">
              <a:off x="6933086" y="1096169"/>
              <a:ext cx="186266" cy="175238"/>
            </a:xfrm>
            <a:custGeom>
              <a:avLst/>
              <a:gdLst/>
              <a:ahLst/>
              <a:cxnLst/>
              <a:rect l="l" t="t" r="r" b="b"/>
              <a:pathLst>
                <a:path w="6739" h="6340" extrusionOk="0">
                  <a:moveTo>
                    <a:pt x="2348" y="0"/>
                  </a:moveTo>
                  <a:cubicBezTo>
                    <a:pt x="1956" y="0"/>
                    <a:pt x="730" y="876"/>
                    <a:pt x="534" y="1269"/>
                  </a:cubicBezTo>
                  <a:cubicBezTo>
                    <a:pt x="0" y="2403"/>
                    <a:pt x="167" y="3771"/>
                    <a:pt x="934" y="4738"/>
                  </a:cubicBezTo>
                  <a:cubicBezTo>
                    <a:pt x="1234" y="5138"/>
                    <a:pt x="1568" y="5505"/>
                    <a:pt x="1935" y="5806"/>
                  </a:cubicBezTo>
                  <a:lnTo>
                    <a:pt x="3202" y="6339"/>
                  </a:lnTo>
                  <a:cubicBezTo>
                    <a:pt x="3603" y="6172"/>
                    <a:pt x="3703" y="5672"/>
                    <a:pt x="3669" y="5205"/>
                  </a:cubicBezTo>
                  <a:cubicBezTo>
                    <a:pt x="3536" y="3437"/>
                    <a:pt x="6738" y="1302"/>
                    <a:pt x="6738" y="1302"/>
                  </a:cubicBezTo>
                  <a:cubicBezTo>
                    <a:pt x="6738" y="1302"/>
                    <a:pt x="3369" y="168"/>
                    <a:pt x="2368" y="1"/>
                  </a:cubicBezTo>
                  <a:cubicBezTo>
                    <a:pt x="2362" y="1"/>
                    <a:pt x="2355" y="0"/>
                    <a:pt x="2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p:nvPr/>
          </p:nvSpPr>
          <p:spPr>
            <a:xfrm flipH="1">
              <a:off x="7029908" y="1207034"/>
              <a:ext cx="67055" cy="88033"/>
            </a:xfrm>
            <a:custGeom>
              <a:avLst/>
              <a:gdLst/>
              <a:ahLst/>
              <a:cxnLst/>
              <a:rect l="l" t="t" r="r" b="b"/>
              <a:pathLst>
                <a:path w="2426" h="3185" extrusionOk="0">
                  <a:moveTo>
                    <a:pt x="990" y="0"/>
                  </a:moveTo>
                  <a:cubicBezTo>
                    <a:pt x="400" y="0"/>
                    <a:pt x="1" y="587"/>
                    <a:pt x="57" y="1294"/>
                  </a:cubicBezTo>
                  <a:cubicBezTo>
                    <a:pt x="124" y="1928"/>
                    <a:pt x="424" y="2528"/>
                    <a:pt x="891" y="2962"/>
                  </a:cubicBezTo>
                  <a:cubicBezTo>
                    <a:pt x="1064" y="3117"/>
                    <a:pt x="1244" y="3184"/>
                    <a:pt x="1417" y="3184"/>
                  </a:cubicBezTo>
                  <a:cubicBezTo>
                    <a:pt x="1878" y="3184"/>
                    <a:pt x="2286" y="2701"/>
                    <a:pt x="2359" y="2095"/>
                  </a:cubicBezTo>
                  <a:cubicBezTo>
                    <a:pt x="2426" y="1361"/>
                    <a:pt x="2059" y="293"/>
                    <a:pt x="1325" y="60"/>
                  </a:cubicBezTo>
                  <a:cubicBezTo>
                    <a:pt x="1208" y="19"/>
                    <a:pt x="1096" y="0"/>
                    <a:pt x="990" y="0"/>
                  </a:cubicBez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p:nvPr/>
          </p:nvSpPr>
          <p:spPr>
            <a:xfrm flipH="1">
              <a:off x="6916499" y="1223950"/>
              <a:ext cx="18464" cy="23605"/>
            </a:xfrm>
            <a:custGeom>
              <a:avLst/>
              <a:gdLst/>
              <a:ahLst/>
              <a:cxnLst/>
              <a:rect l="l" t="t" r="r" b="b"/>
              <a:pathLst>
                <a:path w="668" h="854" extrusionOk="0">
                  <a:moveTo>
                    <a:pt x="327" y="0"/>
                  </a:moveTo>
                  <a:cubicBezTo>
                    <a:pt x="187" y="0"/>
                    <a:pt x="62" y="155"/>
                    <a:pt x="34" y="382"/>
                  </a:cubicBezTo>
                  <a:cubicBezTo>
                    <a:pt x="0" y="615"/>
                    <a:pt x="101" y="816"/>
                    <a:pt x="234" y="849"/>
                  </a:cubicBezTo>
                  <a:cubicBezTo>
                    <a:pt x="248" y="852"/>
                    <a:pt x="262" y="853"/>
                    <a:pt x="276" y="853"/>
                  </a:cubicBezTo>
                  <a:cubicBezTo>
                    <a:pt x="423" y="853"/>
                    <a:pt x="540" y="696"/>
                    <a:pt x="601" y="482"/>
                  </a:cubicBezTo>
                  <a:cubicBezTo>
                    <a:pt x="668" y="249"/>
                    <a:pt x="568" y="48"/>
                    <a:pt x="401" y="15"/>
                  </a:cubicBezTo>
                  <a:cubicBezTo>
                    <a:pt x="376" y="5"/>
                    <a:pt x="351" y="0"/>
                    <a:pt x="3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p:nvPr/>
          </p:nvSpPr>
          <p:spPr>
            <a:xfrm flipH="1">
              <a:off x="6842727" y="1239899"/>
              <a:ext cx="18464" cy="24240"/>
            </a:xfrm>
            <a:custGeom>
              <a:avLst/>
              <a:gdLst/>
              <a:ahLst/>
              <a:cxnLst/>
              <a:rect l="l" t="t" r="r" b="b"/>
              <a:pathLst>
                <a:path w="668" h="877" extrusionOk="0">
                  <a:moveTo>
                    <a:pt x="365" y="1"/>
                  </a:moveTo>
                  <a:cubicBezTo>
                    <a:pt x="239" y="1"/>
                    <a:pt x="94" y="159"/>
                    <a:pt x="33" y="372"/>
                  </a:cubicBezTo>
                  <a:cubicBezTo>
                    <a:pt x="0" y="606"/>
                    <a:pt x="100" y="839"/>
                    <a:pt x="234" y="872"/>
                  </a:cubicBezTo>
                  <a:cubicBezTo>
                    <a:pt x="248" y="875"/>
                    <a:pt x="262" y="877"/>
                    <a:pt x="276" y="877"/>
                  </a:cubicBezTo>
                  <a:cubicBezTo>
                    <a:pt x="428" y="877"/>
                    <a:pt x="570" y="719"/>
                    <a:pt x="600" y="505"/>
                  </a:cubicBezTo>
                  <a:cubicBezTo>
                    <a:pt x="667" y="272"/>
                    <a:pt x="567" y="38"/>
                    <a:pt x="400" y="5"/>
                  </a:cubicBezTo>
                  <a:cubicBezTo>
                    <a:pt x="389" y="2"/>
                    <a:pt x="377" y="1"/>
                    <a:pt x="3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8"/>
            <p:cNvSpPr/>
            <p:nvPr/>
          </p:nvSpPr>
          <p:spPr>
            <a:xfrm flipH="1">
              <a:off x="6870395" y="1250181"/>
              <a:ext cx="27695" cy="56634"/>
            </a:xfrm>
            <a:custGeom>
              <a:avLst/>
              <a:gdLst/>
              <a:ahLst/>
              <a:cxnLst/>
              <a:rect l="l" t="t" r="r" b="b"/>
              <a:pathLst>
                <a:path w="1002" h="2049" extrusionOk="0">
                  <a:moveTo>
                    <a:pt x="501" y="0"/>
                  </a:moveTo>
                  <a:lnTo>
                    <a:pt x="1" y="1868"/>
                  </a:lnTo>
                  <a:cubicBezTo>
                    <a:pt x="181" y="1988"/>
                    <a:pt x="385" y="2048"/>
                    <a:pt x="592" y="2048"/>
                  </a:cubicBezTo>
                  <a:cubicBezTo>
                    <a:pt x="729" y="2048"/>
                    <a:pt x="868" y="2021"/>
                    <a:pt x="1001" y="1968"/>
                  </a:cubicBezTo>
                  <a:cubicBezTo>
                    <a:pt x="735" y="1334"/>
                    <a:pt x="568" y="667"/>
                    <a:pt x="501" y="0"/>
                  </a:cubicBez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8"/>
            <p:cNvSpPr/>
            <p:nvPr/>
          </p:nvSpPr>
          <p:spPr>
            <a:xfrm flipH="1">
              <a:off x="6906355" y="1306042"/>
              <a:ext cx="44279" cy="35434"/>
            </a:xfrm>
            <a:custGeom>
              <a:avLst/>
              <a:gdLst/>
              <a:ahLst/>
              <a:cxnLst/>
              <a:rect l="l" t="t" r="r" b="b"/>
              <a:pathLst>
                <a:path w="1602" h="1282" extrusionOk="0">
                  <a:moveTo>
                    <a:pt x="96" y="0"/>
                  </a:moveTo>
                  <a:cubicBezTo>
                    <a:pt x="87" y="0"/>
                    <a:pt x="77" y="4"/>
                    <a:pt x="67" y="14"/>
                  </a:cubicBezTo>
                  <a:cubicBezTo>
                    <a:pt x="34" y="14"/>
                    <a:pt x="0" y="47"/>
                    <a:pt x="34" y="81"/>
                  </a:cubicBezTo>
                  <a:cubicBezTo>
                    <a:pt x="267" y="614"/>
                    <a:pt x="701" y="1015"/>
                    <a:pt x="1235" y="1215"/>
                  </a:cubicBezTo>
                  <a:cubicBezTo>
                    <a:pt x="1335" y="1248"/>
                    <a:pt x="1435" y="1281"/>
                    <a:pt x="1501" y="1281"/>
                  </a:cubicBezTo>
                  <a:cubicBezTo>
                    <a:pt x="1568" y="1281"/>
                    <a:pt x="1602" y="1248"/>
                    <a:pt x="1602" y="1215"/>
                  </a:cubicBezTo>
                  <a:cubicBezTo>
                    <a:pt x="1602" y="1181"/>
                    <a:pt x="1568" y="1148"/>
                    <a:pt x="1535" y="1148"/>
                  </a:cubicBezTo>
                  <a:cubicBezTo>
                    <a:pt x="934" y="1015"/>
                    <a:pt x="434" y="614"/>
                    <a:pt x="167" y="47"/>
                  </a:cubicBezTo>
                  <a:cubicBezTo>
                    <a:pt x="144" y="24"/>
                    <a:pt x="120" y="0"/>
                    <a:pt x="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p:nvPr/>
          </p:nvSpPr>
          <p:spPr>
            <a:xfrm flipH="1">
              <a:off x="6907267" y="1191418"/>
              <a:ext cx="39691" cy="16363"/>
            </a:xfrm>
            <a:custGeom>
              <a:avLst/>
              <a:gdLst/>
              <a:ahLst/>
              <a:cxnLst/>
              <a:rect l="l" t="t" r="r" b="b"/>
              <a:pathLst>
                <a:path w="1436" h="592" extrusionOk="0">
                  <a:moveTo>
                    <a:pt x="926" y="1"/>
                  </a:moveTo>
                  <a:cubicBezTo>
                    <a:pt x="612" y="1"/>
                    <a:pt x="306" y="120"/>
                    <a:pt x="68" y="358"/>
                  </a:cubicBezTo>
                  <a:cubicBezTo>
                    <a:pt x="1" y="391"/>
                    <a:pt x="1" y="492"/>
                    <a:pt x="68" y="558"/>
                  </a:cubicBezTo>
                  <a:cubicBezTo>
                    <a:pt x="68" y="558"/>
                    <a:pt x="101" y="592"/>
                    <a:pt x="101" y="592"/>
                  </a:cubicBezTo>
                  <a:cubicBezTo>
                    <a:pt x="168" y="592"/>
                    <a:pt x="201" y="592"/>
                    <a:pt x="234" y="558"/>
                  </a:cubicBezTo>
                  <a:cubicBezTo>
                    <a:pt x="447" y="372"/>
                    <a:pt x="722" y="271"/>
                    <a:pt x="1011" y="271"/>
                  </a:cubicBezTo>
                  <a:cubicBezTo>
                    <a:pt x="1085" y="271"/>
                    <a:pt x="1160" y="278"/>
                    <a:pt x="1235" y="291"/>
                  </a:cubicBezTo>
                  <a:cubicBezTo>
                    <a:pt x="1253" y="300"/>
                    <a:pt x="1271" y="304"/>
                    <a:pt x="1288" y="304"/>
                  </a:cubicBezTo>
                  <a:cubicBezTo>
                    <a:pt x="1335" y="304"/>
                    <a:pt x="1377" y="274"/>
                    <a:pt x="1402" y="225"/>
                  </a:cubicBezTo>
                  <a:cubicBezTo>
                    <a:pt x="1435" y="158"/>
                    <a:pt x="1368" y="58"/>
                    <a:pt x="1302" y="58"/>
                  </a:cubicBezTo>
                  <a:cubicBezTo>
                    <a:pt x="1178" y="20"/>
                    <a:pt x="1051" y="1"/>
                    <a:pt x="9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8"/>
            <p:cNvSpPr/>
            <p:nvPr/>
          </p:nvSpPr>
          <p:spPr>
            <a:xfrm flipH="1">
              <a:off x="6819675" y="1202805"/>
              <a:ext cx="32311" cy="28276"/>
            </a:xfrm>
            <a:custGeom>
              <a:avLst/>
              <a:gdLst/>
              <a:ahLst/>
              <a:cxnLst/>
              <a:rect l="l" t="t" r="r" b="b"/>
              <a:pathLst>
                <a:path w="1169" h="1023" extrusionOk="0">
                  <a:moveTo>
                    <a:pt x="132" y="0"/>
                  </a:moveTo>
                  <a:cubicBezTo>
                    <a:pt x="71" y="0"/>
                    <a:pt x="34" y="38"/>
                    <a:pt x="34" y="113"/>
                  </a:cubicBezTo>
                  <a:cubicBezTo>
                    <a:pt x="1" y="113"/>
                    <a:pt x="1" y="146"/>
                    <a:pt x="34" y="180"/>
                  </a:cubicBezTo>
                  <a:cubicBezTo>
                    <a:pt x="34" y="213"/>
                    <a:pt x="67" y="246"/>
                    <a:pt x="101" y="246"/>
                  </a:cubicBezTo>
                  <a:cubicBezTo>
                    <a:pt x="468" y="346"/>
                    <a:pt x="734" y="580"/>
                    <a:pt x="868" y="913"/>
                  </a:cubicBezTo>
                  <a:cubicBezTo>
                    <a:pt x="895" y="968"/>
                    <a:pt x="945" y="1022"/>
                    <a:pt x="1016" y="1022"/>
                  </a:cubicBezTo>
                  <a:cubicBezTo>
                    <a:pt x="1032" y="1022"/>
                    <a:pt x="1050" y="1020"/>
                    <a:pt x="1068" y="1014"/>
                  </a:cubicBezTo>
                  <a:cubicBezTo>
                    <a:pt x="1135" y="980"/>
                    <a:pt x="1168" y="913"/>
                    <a:pt x="1168" y="847"/>
                  </a:cubicBezTo>
                  <a:cubicBezTo>
                    <a:pt x="1001" y="413"/>
                    <a:pt x="634" y="113"/>
                    <a:pt x="201" y="13"/>
                  </a:cubicBezTo>
                  <a:cubicBezTo>
                    <a:pt x="176" y="4"/>
                    <a:pt x="153" y="0"/>
                    <a:pt x="1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8"/>
            <p:cNvSpPr/>
            <p:nvPr/>
          </p:nvSpPr>
          <p:spPr>
            <a:xfrm flipH="1">
              <a:off x="6260960" y="1795085"/>
              <a:ext cx="597466" cy="321785"/>
            </a:xfrm>
            <a:custGeom>
              <a:avLst/>
              <a:gdLst/>
              <a:ahLst/>
              <a:cxnLst/>
              <a:rect l="l" t="t" r="r" b="b"/>
              <a:pathLst>
                <a:path w="21616" h="11642" extrusionOk="0">
                  <a:moveTo>
                    <a:pt x="2168" y="0"/>
                  </a:moveTo>
                  <a:cubicBezTo>
                    <a:pt x="1501" y="0"/>
                    <a:pt x="967" y="501"/>
                    <a:pt x="901" y="1168"/>
                  </a:cubicBezTo>
                  <a:lnTo>
                    <a:pt x="67" y="10441"/>
                  </a:lnTo>
                  <a:cubicBezTo>
                    <a:pt x="0" y="11075"/>
                    <a:pt x="500" y="11608"/>
                    <a:pt x="1134" y="11608"/>
                  </a:cubicBezTo>
                  <a:lnTo>
                    <a:pt x="19447" y="11642"/>
                  </a:lnTo>
                  <a:cubicBezTo>
                    <a:pt x="20081" y="11642"/>
                    <a:pt x="20648" y="11141"/>
                    <a:pt x="20715" y="10474"/>
                  </a:cubicBezTo>
                  <a:lnTo>
                    <a:pt x="21549" y="1234"/>
                  </a:lnTo>
                  <a:cubicBezTo>
                    <a:pt x="21616" y="601"/>
                    <a:pt x="21115" y="34"/>
                    <a:pt x="20481" y="34"/>
                  </a:cubicBezTo>
                  <a:lnTo>
                    <a:pt x="2168"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8"/>
            <p:cNvSpPr/>
            <p:nvPr/>
          </p:nvSpPr>
          <p:spPr>
            <a:xfrm flipH="1">
              <a:off x="6260960" y="1795085"/>
              <a:ext cx="597466" cy="321785"/>
            </a:xfrm>
            <a:custGeom>
              <a:avLst/>
              <a:gdLst/>
              <a:ahLst/>
              <a:cxnLst/>
              <a:rect l="l" t="t" r="r" b="b"/>
              <a:pathLst>
                <a:path w="21616" h="11642" extrusionOk="0">
                  <a:moveTo>
                    <a:pt x="2168" y="0"/>
                  </a:moveTo>
                  <a:cubicBezTo>
                    <a:pt x="1501" y="0"/>
                    <a:pt x="967" y="501"/>
                    <a:pt x="901" y="1168"/>
                  </a:cubicBezTo>
                  <a:lnTo>
                    <a:pt x="67" y="10441"/>
                  </a:lnTo>
                  <a:cubicBezTo>
                    <a:pt x="0" y="11075"/>
                    <a:pt x="500" y="11608"/>
                    <a:pt x="1134" y="11608"/>
                  </a:cubicBezTo>
                  <a:lnTo>
                    <a:pt x="19447" y="11642"/>
                  </a:lnTo>
                  <a:cubicBezTo>
                    <a:pt x="20081" y="11642"/>
                    <a:pt x="20648" y="11141"/>
                    <a:pt x="20715" y="10474"/>
                  </a:cubicBezTo>
                  <a:lnTo>
                    <a:pt x="21549" y="1234"/>
                  </a:lnTo>
                  <a:cubicBezTo>
                    <a:pt x="21616" y="601"/>
                    <a:pt x="21115" y="34"/>
                    <a:pt x="20481" y="34"/>
                  </a:cubicBezTo>
                  <a:lnTo>
                    <a:pt x="2168"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p:nvPr/>
          </p:nvSpPr>
          <p:spPr>
            <a:xfrm flipH="1">
              <a:off x="6246200" y="1794145"/>
              <a:ext cx="597494" cy="321813"/>
            </a:xfrm>
            <a:custGeom>
              <a:avLst/>
              <a:gdLst/>
              <a:ahLst/>
              <a:cxnLst/>
              <a:rect l="l" t="t" r="r" b="b"/>
              <a:pathLst>
                <a:path w="21617" h="11643" extrusionOk="0">
                  <a:moveTo>
                    <a:pt x="2202" y="1"/>
                  </a:moveTo>
                  <a:cubicBezTo>
                    <a:pt x="1535" y="1"/>
                    <a:pt x="968" y="501"/>
                    <a:pt x="901" y="1168"/>
                  </a:cubicBezTo>
                  <a:lnTo>
                    <a:pt x="68" y="10408"/>
                  </a:lnTo>
                  <a:cubicBezTo>
                    <a:pt x="1" y="11042"/>
                    <a:pt x="501" y="11609"/>
                    <a:pt x="1135" y="11609"/>
                  </a:cubicBezTo>
                  <a:lnTo>
                    <a:pt x="19448" y="11642"/>
                  </a:lnTo>
                  <a:cubicBezTo>
                    <a:pt x="20082" y="11642"/>
                    <a:pt x="20649" y="11142"/>
                    <a:pt x="20716" y="10475"/>
                  </a:cubicBezTo>
                  <a:lnTo>
                    <a:pt x="21550" y="1202"/>
                  </a:lnTo>
                  <a:cubicBezTo>
                    <a:pt x="21616" y="601"/>
                    <a:pt x="21116" y="34"/>
                    <a:pt x="20482" y="34"/>
                  </a:cubicBezTo>
                  <a:lnTo>
                    <a:pt x="2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8"/>
            <p:cNvSpPr/>
            <p:nvPr/>
          </p:nvSpPr>
          <p:spPr>
            <a:xfrm flipH="1">
              <a:off x="6507118" y="1919301"/>
              <a:ext cx="84827" cy="71698"/>
            </a:xfrm>
            <a:custGeom>
              <a:avLst/>
              <a:gdLst/>
              <a:ahLst/>
              <a:cxnLst/>
              <a:rect l="l" t="t" r="r" b="b"/>
              <a:pathLst>
                <a:path w="3069" h="2594" extrusionOk="0">
                  <a:moveTo>
                    <a:pt x="1677" y="0"/>
                  </a:moveTo>
                  <a:cubicBezTo>
                    <a:pt x="634" y="0"/>
                    <a:pt x="0" y="1252"/>
                    <a:pt x="700" y="2111"/>
                  </a:cubicBezTo>
                  <a:cubicBezTo>
                    <a:pt x="970" y="2442"/>
                    <a:pt x="1335" y="2593"/>
                    <a:pt x="1695" y="2593"/>
                  </a:cubicBezTo>
                  <a:cubicBezTo>
                    <a:pt x="2313" y="2593"/>
                    <a:pt x="2917" y="2148"/>
                    <a:pt x="3001" y="1410"/>
                  </a:cubicBezTo>
                  <a:cubicBezTo>
                    <a:pt x="3068" y="710"/>
                    <a:pt x="2534" y="76"/>
                    <a:pt x="1834" y="9"/>
                  </a:cubicBezTo>
                  <a:cubicBezTo>
                    <a:pt x="1781" y="3"/>
                    <a:pt x="1729" y="0"/>
                    <a:pt x="1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8"/>
            <p:cNvSpPr/>
            <p:nvPr/>
          </p:nvSpPr>
          <p:spPr>
            <a:xfrm flipH="1">
              <a:off x="6298772" y="2114083"/>
              <a:ext cx="553215" cy="29547"/>
            </a:xfrm>
            <a:custGeom>
              <a:avLst/>
              <a:gdLst/>
              <a:ahLst/>
              <a:cxnLst/>
              <a:rect l="l" t="t" r="r" b="b"/>
              <a:pathLst>
                <a:path w="20015" h="1069" extrusionOk="0">
                  <a:moveTo>
                    <a:pt x="401" y="1"/>
                  </a:moveTo>
                  <a:cubicBezTo>
                    <a:pt x="167" y="1"/>
                    <a:pt x="1" y="234"/>
                    <a:pt x="1" y="501"/>
                  </a:cubicBezTo>
                  <a:cubicBezTo>
                    <a:pt x="1" y="768"/>
                    <a:pt x="167" y="1001"/>
                    <a:pt x="401" y="1001"/>
                  </a:cubicBezTo>
                  <a:lnTo>
                    <a:pt x="19281" y="1068"/>
                  </a:lnTo>
                  <a:cubicBezTo>
                    <a:pt x="19681" y="1068"/>
                    <a:pt x="20015" y="635"/>
                    <a:pt x="20015" y="67"/>
                  </a:cubicBezTo>
                  <a:lnTo>
                    <a:pt x="401"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8"/>
            <p:cNvSpPr/>
            <p:nvPr/>
          </p:nvSpPr>
          <p:spPr>
            <a:xfrm flipH="1">
              <a:off x="6298772" y="2114083"/>
              <a:ext cx="553215" cy="29547"/>
            </a:xfrm>
            <a:custGeom>
              <a:avLst/>
              <a:gdLst/>
              <a:ahLst/>
              <a:cxnLst/>
              <a:rect l="l" t="t" r="r" b="b"/>
              <a:pathLst>
                <a:path w="20015" h="1069" extrusionOk="0">
                  <a:moveTo>
                    <a:pt x="401" y="1"/>
                  </a:moveTo>
                  <a:cubicBezTo>
                    <a:pt x="167" y="1"/>
                    <a:pt x="1" y="234"/>
                    <a:pt x="1" y="501"/>
                  </a:cubicBezTo>
                  <a:cubicBezTo>
                    <a:pt x="1" y="768"/>
                    <a:pt x="167" y="1001"/>
                    <a:pt x="401" y="1001"/>
                  </a:cubicBezTo>
                  <a:lnTo>
                    <a:pt x="19281" y="1068"/>
                  </a:lnTo>
                  <a:cubicBezTo>
                    <a:pt x="19681" y="1068"/>
                    <a:pt x="20015" y="635"/>
                    <a:pt x="20015" y="67"/>
                  </a:cubicBezTo>
                  <a:lnTo>
                    <a:pt x="4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flipH="1">
              <a:off x="6830762" y="2113862"/>
              <a:ext cx="289529" cy="27916"/>
            </a:xfrm>
            <a:custGeom>
              <a:avLst/>
              <a:gdLst/>
              <a:ahLst/>
              <a:cxnLst/>
              <a:rect l="l" t="t" r="r" b="b"/>
              <a:pathLst>
                <a:path w="10475" h="1010" extrusionOk="0">
                  <a:moveTo>
                    <a:pt x="99" y="0"/>
                  </a:moveTo>
                  <a:cubicBezTo>
                    <a:pt x="46" y="0"/>
                    <a:pt x="1" y="60"/>
                    <a:pt x="1" y="142"/>
                  </a:cubicBezTo>
                  <a:cubicBezTo>
                    <a:pt x="1" y="609"/>
                    <a:pt x="401" y="1009"/>
                    <a:pt x="901" y="1009"/>
                  </a:cubicBezTo>
                  <a:lnTo>
                    <a:pt x="9974" y="1009"/>
                  </a:lnTo>
                  <a:cubicBezTo>
                    <a:pt x="10241" y="1009"/>
                    <a:pt x="10475" y="776"/>
                    <a:pt x="10475" y="509"/>
                  </a:cubicBezTo>
                  <a:cubicBezTo>
                    <a:pt x="10475" y="228"/>
                    <a:pt x="10270" y="6"/>
                    <a:pt x="10025" y="6"/>
                  </a:cubicBezTo>
                  <a:cubicBezTo>
                    <a:pt x="10009" y="6"/>
                    <a:pt x="9992" y="7"/>
                    <a:pt x="9974" y="9"/>
                  </a:cubicBezTo>
                  <a:lnTo>
                    <a:pt x="134" y="9"/>
                  </a:lnTo>
                  <a:cubicBezTo>
                    <a:pt x="122" y="3"/>
                    <a:pt x="110" y="0"/>
                    <a:pt x="9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p:nvPr/>
          </p:nvSpPr>
          <p:spPr>
            <a:xfrm flipH="1">
              <a:off x="6938612" y="1935222"/>
              <a:ext cx="99615" cy="108708"/>
            </a:xfrm>
            <a:custGeom>
              <a:avLst/>
              <a:gdLst/>
              <a:ahLst/>
              <a:cxnLst/>
              <a:rect l="l" t="t" r="r" b="b"/>
              <a:pathLst>
                <a:path w="3604" h="3933" extrusionOk="0">
                  <a:moveTo>
                    <a:pt x="3603" y="0"/>
                  </a:moveTo>
                  <a:lnTo>
                    <a:pt x="2102" y="467"/>
                  </a:lnTo>
                  <a:cubicBezTo>
                    <a:pt x="1268" y="668"/>
                    <a:pt x="768" y="1468"/>
                    <a:pt x="401" y="2169"/>
                  </a:cubicBezTo>
                  <a:lnTo>
                    <a:pt x="0" y="3003"/>
                  </a:lnTo>
                  <a:cubicBezTo>
                    <a:pt x="99" y="3745"/>
                    <a:pt x="949" y="3933"/>
                    <a:pt x="1782" y="3933"/>
                  </a:cubicBezTo>
                  <a:cubicBezTo>
                    <a:pt x="2634" y="3933"/>
                    <a:pt x="3470" y="3736"/>
                    <a:pt x="3470" y="3736"/>
                  </a:cubicBezTo>
                  <a:lnTo>
                    <a:pt x="3603"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8"/>
            <p:cNvSpPr/>
            <p:nvPr/>
          </p:nvSpPr>
          <p:spPr>
            <a:xfrm flipH="1">
              <a:off x="6875924" y="1935222"/>
              <a:ext cx="66419" cy="103291"/>
            </a:xfrm>
            <a:custGeom>
              <a:avLst/>
              <a:gdLst/>
              <a:ahLst/>
              <a:cxnLst/>
              <a:rect l="l" t="t" r="r" b="b"/>
              <a:pathLst>
                <a:path w="2403" h="3737" extrusionOk="0">
                  <a:moveTo>
                    <a:pt x="134" y="0"/>
                  </a:moveTo>
                  <a:lnTo>
                    <a:pt x="1" y="3736"/>
                  </a:lnTo>
                  <a:lnTo>
                    <a:pt x="1" y="3736"/>
                  </a:lnTo>
                  <a:lnTo>
                    <a:pt x="1935" y="3136"/>
                  </a:lnTo>
                  <a:lnTo>
                    <a:pt x="2402" y="1035"/>
                  </a:lnTo>
                  <a:lnTo>
                    <a:pt x="134"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8"/>
            <p:cNvSpPr/>
            <p:nvPr/>
          </p:nvSpPr>
          <p:spPr>
            <a:xfrm flipH="1">
              <a:off x="6788335" y="1006779"/>
              <a:ext cx="334720" cy="188975"/>
            </a:xfrm>
            <a:custGeom>
              <a:avLst/>
              <a:gdLst/>
              <a:ahLst/>
              <a:cxnLst/>
              <a:rect l="l" t="t" r="r" b="b"/>
              <a:pathLst>
                <a:path w="12110" h="6837" extrusionOk="0">
                  <a:moveTo>
                    <a:pt x="6303" y="0"/>
                  </a:moveTo>
                  <a:cubicBezTo>
                    <a:pt x="5917" y="0"/>
                    <a:pt x="5491" y="154"/>
                    <a:pt x="5138" y="533"/>
                  </a:cubicBezTo>
                  <a:cubicBezTo>
                    <a:pt x="4802" y="329"/>
                    <a:pt x="4428" y="227"/>
                    <a:pt x="4058" y="227"/>
                  </a:cubicBezTo>
                  <a:cubicBezTo>
                    <a:pt x="3581" y="227"/>
                    <a:pt x="3111" y="396"/>
                    <a:pt x="2736" y="734"/>
                  </a:cubicBezTo>
                  <a:cubicBezTo>
                    <a:pt x="2536" y="934"/>
                    <a:pt x="2402" y="1234"/>
                    <a:pt x="2469" y="1534"/>
                  </a:cubicBezTo>
                  <a:cubicBezTo>
                    <a:pt x="935" y="1568"/>
                    <a:pt x="1" y="3302"/>
                    <a:pt x="868" y="4603"/>
                  </a:cubicBezTo>
                  <a:cubicBezTo>
                    <a:pt x="1040" y="4882"/>
                    <a:pt x="1377" y="4981"/>
                    <a:pt x="1729" y="4981"/>
                  </a:cubicBezTo>
                  <a:cubicBezTo>
                    <a:pt x="1924" y="4981"/>
                    <a:pt x="2124" y="4951"/>
                    <a:pt x="2302" y="4903"/>
                  </a:cubicBezTo>
                  <a:cubicBezTo>
                    <a:pt x="2602" y="5404"/>
                    <a:pt x="3036" y="5737"/>
                    <a:pt x="3603" y="5871"/>
                  </a:cubicBezTo>
                  <a:cubicBezTo>
                    <a:pt x="4165" y="6054"/>
                    <a:pt x="4802" y="6115"/>
                    <a:pt x="5413" y="6115"/>
                  </a:cubicBezTo>
                  <a:cubicBezTo>
                    <a:pt x="6577" y="6115"/>
                    <a:pt x="7644" y="5892"/>
                    <a:pt x="7906" y="5871"/>
                  </a:cubicBezTo>
                  <a:cubicBezTo>
                    <a:pt x="8003" y="5854"/>
                    <a:pt x="8101" y="5846"/>
                    <a:pt x="8197" y="5846"/>
                  </a:cubicBezTo>
                  <a:cubicBezTo>
                    <a:pt x="8499" y="5846"/>
                    <a:pt x="8796" y="5927"/>
                    <a:pt x="9074" y="6104"/>
                  </a:cubicBezTo>
                  <a:cubicBezTo>
                    <a:pt x="8907" y="6304"/>
                    <a:pt x="8673" y="6438"/>
                    <a:pt x="8407" y="6438"/>
                  </a:cubicBezTo>
                  <a:cubicBezTo>
                    <a:pt x="8310" y="6452"/>
                    <a:pt x="8207" y="6460"/>
                    <a:pt x="8104" y="6460"/>
                  </a:cubicBezTo>
                  <a:cubicBezTo>
                    <a:pt x="7958" y="6460"/>
                    <a:pt x="7810" y="6443"/>
                    <a:pt x="7673" y="6404"/>
                  </a:cubicBezTo>
                  <a:lnTo>
                    <a:pt x="7673" y="6404"/>
                  </a:lnTo>
                  <a:cubicBezTo>
                    <a:pt x="8092" y="6693"/>
                    <a:pt x="8614" y="6837"/>
                    <a:pt x="9143" y="6837"/>
                  </a:cubicBezTo>
                  <a:cubicBezTo>
                    <a:pt x="9287" y="6837"/>
                    <a:pt x="9431" y="6826"/>
                    <a:pt x="9574" y="6805"/>
                  </a:cubicBezTo>
                  <a:cubicBezTo>
                    <a:pt x="9841" y="6671"/>
                    <a:pt x="10141" y="6538"/>
                    <a:pt x="10441" y="6438"/>
                  </a:cubicBezTo>
                  <a:cubicBezTo>
                    <a:pt x="10484" y="6431"/>
                    <a:pt x="10530" y="6428"/>
                    <a:pt x="10578" y="6428"/>
                  </a:cubicBezTo>
                  <a:cubicBezTo>
                    <a:pt x="10706" y="6428"/>
                    <a:pt x="10838" y="6447"/>
                    <a:pt x="10889" y="6447"/>
                  </a:cubicBezTo>
                  <a:cubicBezTo>
                    <a:pt x="10908" y="6447"/>
                    <a:pt x="10915" y="6445"/>
                    <a:pt x="10908" y="6438"/>
                  </a:cubicBezTo>
                  <a:cubicBezTo>
                    <a:pt x="11776" y="6404"/>
                    <a:pt x="12109" y="5404"/>
                    <a:pt x="12009" y="4970"/>
                  </a:cubicBezTo>
                  <a:cubicBezTo>
                    <a:pt x="11876" y="4370"/>
                    <a:pt x="11542" y="3903"/>
                    <a:pt x="11042" y="3569"/>
                  </a:cubicBezTo>
                  <a:cubicBezTo>
                    <a:pt x="11342" y="2735"/>
                    <a:pt x="10942" y="1701"/>
                    <a:pt x="9908" y="1000"/>
                  </a:cubicBezTo>
                  <a:cubicBezTo>
                    <a:pt x="9485" y="751"/>
                    <a:pt x="8996" y="623"/>
                    <a:pt x="8498" y="623"/>
                  </a:cubicBezTo>
                  <a:cubicBezTo>
                    <a:pt x="8131" y="623"/>
                    <a:pt x="7760" y="692"/>
                    <a:pt x="7406" y="834"/>
                  </a:cubicBezTo>
                  <a:cubicBezTo>
                    <a:pt x="7406" y="368"/>
                    <a:pt x="6901" y="0"/>
                    <a:pt x="6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flipH="1">
              <a:off x="7640267" y="4455229"/>
              <a:ext cx="351304" cy="89802"/>
            </a:xfrm>
            <a:custGeom>
              <a:avLst/>
              <a:gdLst/>
              <a:ahLst/>
              <a:cxnLst/>
              <a:rect l="l" t="t" r="r" b="b"/>
              <a:pathLst>
                <a:path w="12710" h="3249" extrusionOk="0">
                  <a:moveTo>
                    <a:pt x="5283" y="0"/>
                  </a:moveTo>
                  <a:cubicBezTo>
                    <a:pt x="2326" y="0"/>
                    <a:pt x="63" y="563"/>
                    <a:pt x="34" y="1362"/>
                  </a:cubicBezTo>
                  <a:cubicBezTo>
                    <a:pt x="0" y="2230"/>
                    <a:pt x="2802" y="3064"/>
                    <a:pt x="6271" y="3230"/>
                  </a:cubicBezTo>
                  <a:cubicBezTo>
                    <a:pt x="6600" y="3243"/>
                    <a:pt x="6922" y="3249"/>
                    <a:pt x="7237" y="3249"/>
                  </a:cubicBezTo>
                  <a:cubicBezTo>
                    <a:pt x="10287" y="3249"/>
                    <a:pt x="12646" y="2682"/>
                    <a:pt x="12676" y="1896"/>
                  </a:cubicBezTo>
                  <a:cubicBezTo>
                    <a:pt x="12709" y="995"/>
                    <a:pt x="9907" y="162"/>
                    <a:pt x="6438" y="28"/>
                  </a:cubicBezTo>
                  <a:cubicBezTo>
                    <a:pt x="6044" y="9"/>
                    <a:pt x="5658" y="0"/>
                    <a:pt x="5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flipH="1">
              <a:off x="7638443" y="4447683"/>
              <a:ext cx="352217" cy="59979"/>
            </a:xfrm>
            <a:custGeom>
              <a:avLst/>
              <a:gdLst/>
              <a:ahLst/>
              <a:cxnLst/>
              <a:rect l="l" t="t" r="r" b="b"/>
              <a:pathLst>
                <a:path w="12743" h="2170" extrusionOk="0">
                  <a:moveTo>
                    <a:pt x="67" y="1"/>
                  </a:moveTo>
                  <a:lnTo>
                    <a:pt x="1" y="1602"/>
                  </a:lnTo>
                  <a:lnTo>
                    <a:pt x="12676" y="2169"/>
                  </a:lnTo>
                  <a:lnTo>
                    <a:pt x="12743" y="5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flipH="1">
              <a:off x="7637503" y="4410977"/>
              <a:ext cx="352244" cy="89802"/>
            </a:xfrm>
            <a:custGeom>
              <a:avLst/>
              <a:gdLst/>
              <a:ahLst/>
              <a:cxnLst/>
              <a:rect l="l" t="t" r="r" b="b"/>
              <a:pathLst>
                <a:path w="12744" h="3249" extrusionOk="0">
                  <a:moveTo>
                    <a:pt x="5283" y="0"/>
                  </a:moveTo>
                  <a:cubicBezTo>
                    <a:pt x="2326" y="0"/>
                    <a:pt x="64" y="563"/>
                    <a:pt x="34" y="1362"/>
                  </a:cubicBezTo>
                  <a:cubicBezTo>
                    <a:pt x="1" y="2230"/>
                    <a:pt x="2803" y="3063"/>
                    <a:pt x="6272" y="3230"/>
                  </a:cubicBezTo>
                  <a:cubicBezTo>
                    <a:pt x="6600" y="3243"/>
                    <a:pt x="6923" y="3249"/>
                    <a:pt x="7238" y="3249"/>
                  </a:cubicBezTo>
                  <a:cubicBezTo>
                    <a:pt x="10287" y="3249"/>
                    <a:pt x="12646" y="2682"/>
                    <a:pt x="12677" y="1896"/>
                  </a:cubicBezTo>
                  <a:cubicBezTo>
                    <a:pt x="12743" y="995"/>
                    <a:pt x="9908" y="161"/>
                    <a:pt x="6439" y="28"/>
                  </a:cubicBezTo>
                  <a:cubicBezTo>
                    <a:pt x="6045" y="9"/>
                    <a:pt x="5658" y="0"/>
                    <a:pt x="5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flipH="1">
              <a:off x="7660554" y="4423001"/>
              <a:ext cx="306141" cy="41322"/>
            </a:xfrm>
            <a:custGeom>
              <a:avLst/>
              <a:gdLst/>
              <a:ahLst/>
              <a:cxnLst/>
              <a:rect l="l" t="t" r="r" b="b"/>
              <a:pathLst>
                <a:path w="11076" h="1495" extrusionOk="0">
                  <a:moveTo>
                    <a:pt x="4406" y="1"/>
                  </a:moveTo>
                  <a:cubicBezTo>
                    <a:pt x="1901" y="1"/>
                    <a:pt x="30" y="372"/>
                    <a:pt x="1" y="894"/>
                  </a:cubicBezTo>
                  <a:cubicBezTo>
                    <a:pt x="1" y="927"/>
                    <a:pt x="34" y="994"/>
                    <a:pt x="68" y="1061"/>
                  </a:cubicBezTo>
                  <a:cubicBezTo>
                    <a:pt x="416" y="595"/>
                    <a:pt x="2235" y="308"/>
                    <a:pt x="4529" y="308"/>
                  </a:cubicBezTo>
                  <a:cubicBezTo>
                    <a:pt x="4867" y="308"/>
                    <a:pt x="5216" y="314"/>
                    <a:pt x="5571" y="327"/>
                  </a:cubicBezTo>
                  <a:cubicBezTo>
                    <a:pt x="8340" y="460"/>
                    <a:pt x="10642" y="961"/>
                    <a:pt x="10975" y="1494"/>
                  </a:cubicBezTo>
                  <a:cubicBezTo>
                    <a:pt x="11042" y="1461"/>
                    <a:pt x="11042" y="1394"/>
                    <a:pt x="11042" y="1361"/>
                  </a:cubicBezTo>
                  <a:cubicBezTo>
                    <a:pt x="11075" y="760"/>
                    <a:pt x="8640" y="160"/>
                    <a:pt x="5571" y="27"/>
                  </a:cubicBezTo>
                  <a:cubicBezTo>
                    <a:pt x="5172" y="9"/>
                    <a:pt x="478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p:nvPr/>
          </p:nvSpPr>
          <p:spPr>
            <a:xfrm flipH="1">
              <a:off x="7677167" y="4387925"/>
              <a:ext cx="352217" cy="90079"/>
            </a:xfrm>
            <a:custGeom>
              <a:avLst/>
              <a:gdLst/>
              <a:ahLst/>
              <a:cxnLst/>
              <a:rect l="l" t="t" r="r" b="b"/>
              <a:pathLst>
                <a:path w="12743" h="3259" extrusionOk="0">
                  <a:moveTo>
                    <a:pt x="5316" y="0"/>
                  </a:moveTo>
                  <a:cubicBezTo>
                    <a:pt x="2359" y="0"/>
                    <a:pt x="97" y="563"/>
                    <a:pt x="67" y="1362"/>
                  </a:cubicBezTo>
                  <a:cubicBezTo>
                    <a:pt x="1" y="2230"/>
                    <a:pt x="2803" y="3064"/>
                    <a:pt x="6305" y="3230"/>
                  </a:cubicBezTo>
                  <a:cubicBezTo>
                    <a:pt x="6699" y="3249"/>
                    <a:pt x="7085" y="3258"/>
                    <a:pt x="7460" y="3258"/>
                  </a:cubicBezTo>
                  <a:cubicBezTo>
                    <a:pt x="10417" y="3258"/>
                    <a:pt x="12680" y="2695"/>
                    <a:pt x="12710" y="1896"/>
                  </a:cubicBezTo>
                  <a:cubicBezTo>
                    <a:pt x="12743" y="1029"/>
                    <a:pt x="9941" y="161"/>
                    <a:pt x="6472" y="28"/>
                  </a:cubicBezTo>
                  <a:cubicBezTo>
                    <a:pt x="6078" y="9"/>
                    <a:pt x="5691" y="0"/>
                    <a:pt x="5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flipH="1">
              <a:off x="7675315" y="4381319"/>
              <a:ext cx="352217" cy="59011"/>
            </a:xfrm>
            <a:custGeom>
              <a:avLst/>
              <a:gdLst/>
              <a:ahLst/>
              <a:cxnLst/>
              <a:rect l="l" t="t" r="r" b="b"/>
              <a:pathLst>
                <a:path w="12743" h="2135" extrusionOk="0">
                  <a:moveTo>
                    <a:pt x="67" y="0"/>
                  </a:moveTo>
                  <a:lnTo>
                    <a:pt x="0" y="1601"/>
                  </a:lnTo>
                  <a:lnTo>
                    <a:pt x="12676" y="2135"/>
                  </a:lnTo>
                  <a:lnTo>
                    <a:pt x="12743" y="5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flipH="1">
              <a:off x="7674375" y="4343672"/>
              <a:ext cx="352244" cy="89802"/>
            </a:xfrm>
            <a:custGeom>
              <a:avLst/>
              <a:gdLst/>
              <a:ahLst/>
              <a:cxnLst/>
              <a:rect l="l" t="t" r="r" b="b"/>
              <a:pathLst>
                <a:path w="12744" h="3249" extrusionOk="0">
                  <a:moveTo>
                    <a:pt x="5283" y="0"/>
                  </a:moveTo>
                  <a:cubicBezTo>
                    <a:pt x="2326" y="0"/>
                    <a:pt x="64" y="563"/>
                    <a:pt x="34" y="1362"/>
                  </a:cubicBezTo>
                  <a:cubicBezTo>
                    <a:pt x="1" y="2229"/>
                    <a:pt x="2803" y="3063"/>
                    <a:pt x="6305" y="3230"/>
                  </a:cubicBezTo>
                  <a:cubicBezTo>
                    <a:pt x="6630" y="3243"/>
                    <a:pt x="6950" y="3249"/>
                    <a:pt x="7263" y="3249"/>
                  </a:cubicBezTo>
                  <a:cubicBezTo>
                    <a:pt x="10287" y="3249"/>
                    <a:pt x="12649" y="2682"/>
                    <a:pt x="12710" y="1896"/>
                  </a:cubicBezTo>
                  <a:cubicBezTo>
                    <a:pt x="12743" y="995"/>
                    <a:pt x="9941" y="161"/>
                    <a:pt x="6439" y="28"/>
                  </a:cubicBezTo>
                  <a:cubicBezTo>
                    <a:pt x="6044" y="9"/>
                    <a:pt x="5658" y="0"/>
                    <a:pt x="5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flipH="1">
              <a:off x="7697426" y="4355696"/>
              <a:ext cx="306141" cy="42234"/>
            </a:xfrm>
            <a:custGeom>
              <a:avLst/>
              <a:gdLst/>
              <a:ahLst/>
              <a:cxnLst/>
              <a:rect l="l" t="t" r="r" b="b"/>
              <a:pathLst>
                <a:path w="11076" h="1528" extrusionOk="0">
                  <a:moveTo>
                    <a:pt x="4406" y="1"/>
                  </a:moveTo>
                  <a:cubicBezTo>
                    <a:pt x="1900" y="1"/>
                    <a:pt x="30" y="372"/>
                    <a:pt x="1" y="894"/>
                  </a:cubicBezTo>
                  <a:cubicBezTo>
                    <a:pt x="1" y="960"/>
                    <a:pt x="34" y="994"/>
                    <a:pt x="67" y="1061"/>
                  </a:cubicBezTo>
                  <a:cubicBezTo>
                    <a:pt x="416" y="595"/>
                    <a:pt x="2235" y="308"/>
                    <a:pt x="4529" y="308"/>
                  </a:cubicBezTo>
                  <a:cubicBezTo>
                    <a:pt x="4867" y="308"/>
                    <a:pt x="5216" y="314"/>
                    <a:pt x="5571" y="327"/>
                  </a:cubicBezTo>
                  <a:cubicBezTo>
                    <a:pt x="8340" y="460"/>
                    <a:pt x="10641" y="960"/>
                    <a:pt x="11008" y="1528"/>
                  </a:cubicBezTo>
                  <a:cubicBezTo>
                    <a:pt x="11042" y="1461"/>
                    <a:pt x="11042" y="1427"/>
                    <a:pt x="11075" y="1361"/>
                  </a:cubicBezTo>
                  <a:cubicBezTo>
                    <a:pt x="11075" y="760"/>
                    <a:pt x="8640" y="160"/>
                    <a:pt x="5571" y="26"/>
                  </a:cubicBezTo>
                  <a:cubicBezTo>
                    <a:pt x="5171" y="9"/>
                    <a:pt x="478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flipH="1">
              <a:off x="7671611" y="4307049"/>
              <a:ext cx="352244" cy="89802"/>
            </a:xfrm>
            <a:custGeom>
              <a:avLst/>
              <a:gdLst/>
              <a:ahLst/>
              <a:cxnLst/>
              <a:rect l="l" t="t" r="r" b="b"/>
              <a:pathLst>
                <a:path w="12744" h="3249" extrusionOk="0">
                  <a:moveTo>
                    <a:pt x="5480" y="0"/>
                  </a:moveTo>
                  <a:cubicBezTo>
                    <a:pt x="2451" y="0"/>
                    <a:pt x="64" y="567"/>
                    <a:pt x="34" y="1353"/>
                  </a:cubicBezTo>
                  <a:cubicBezTo>
                    <a:pt x="1" y="2253"/>
                    <a:pt x="2803" y="3087"/>
                    <a:pt x="6305" y="3221"/>
                  </a:cubicBezTo>
                  <a:cubicBezTo>
                    <a:pt x="6696" y="3240"/>
                    <a:pt x="7079" y="3249"/>
                    <a:pt x="7452" y="3249"/>
                  </a:cubicBezTo>
                  <a:cubicBezTo>
                    <a:pt x="10391" y="3249"/>
                    <a:pt x="12680" y="2686"/>
                    <a:pt x="12710" y="1887"/>
                  </a:cubicBezTo>
                  <a:cubicBezTo>
                    <a:pt x="12743" y="1019"/>
                    <a:pt x="9941" y="185"/>
                    <a:pt x="6439" y="19"/>
                  </a:cubicBezTo>
                  <a:cubicBezTo>
                    <a:pt x="6114" y="6"/>
                    <a:pt x="5793" y="0"/>
                    <a:pt x="5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flipH="1">
              <a:off x="7670699" y="4300166"/>
              <a:ext cx="352217" cy="59039"/>
            </a:xfrm>
            <a:custGeom>
              <a:avLst/>
              <a:gdLst/>
              <a:ahLst/>
              <a:cxnLst/>
              <a:rect l="l" t="t" r="r" b="b"/>
              <a:pathLst>
                <a:path w="12743" h="2136" extrusionOk="0">
                  <a:moveTo>
                    <a:pt x="67" y="1"/>
                  </a:moveTo>
                  <a:lnTo>
                    <a:pt x="0" y="1602"/>
                  </a:lnTo>
                  <a:lnTo>
                    <a:pt x="12676" y="2136"/>
                  </a:lnTo>
                  <a:lnTo>
                    <a:pt x="12742" y="534"/>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flipH="1">
              <a:off x="7669787" y="4262520"/>
              <a:ext cx="352217" cy="90079"/>
            </a:xfrm>
            <a:custGeom>
              <a:avLst/>
              <a:gdLst/>
              <a:ahLst/>
              <a:cxnLst/>
              <a:rect l="l" t="t" r="r" b="b"/>
              <a:pathLst>
                <a:path w="12743" h="3259" extrusionOk="0">
                  <a:moveTo>
                    <a:pt x="5292" y="1"/>
                  </a:moveTo>
                  <a:cubicBezTo>
                    <a:pt x="2352" y="1"/>
                    <a:pt x="63" y="563"/>
                    <a:pt x="34" y="1363"/>
                  </a:cubicBezTo>
                  <a:cubicBezTo>
                    <a:pt x="0" y="2263"/>
                    <a:pt x="2802" y="3097"/>
                    <a:pt x="6305" y="3231"/>
                  </a:cubicBezTo>
                  <a:cubicBezTo>
                    <a:pt x="6695" y="3249"/>
                    <a:pt x="7078" y="3259"/>
                    <a:pt x="7450" y="3259"/>
                  </a:cubicBezTo>
                  <a:cubicBezTo>
                    <a:pt x="10384" y="3259"/>
                    <a:pt x="12650" y="2696"/>
                    <a:pt x="12709" y="1896"/>
                  </a:cubicBezTo>
                  <a:cubicBezTo>
                    <a:pt x="12743" y="1029"/>
                    <a:pt x="9941" y="162"/>
                    <a:pt x="6438" y="28"/>
                  </a:cubicBezTo>
                  <a:cubicBezTo>
                    <a:pt x="6048" y="10"/>
                    <a:pt x="5665" y="1"/>
                    <a:pt x="5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flipH="1">
              <a:off x="7692838" y="4274571"/>
              <a:ext cx="306113" cy="42234"/>
            </a:xfrm>
            <a:custGeom>
              <a:avLst/>
              <a:gdLst/>
              <a:ahLst/>
              <a:cxnLst/>
              <a:rect l="l" t="t" r="r" b="b"/>
              <a:pathLst>
                <a:path w="11075" h="1528" extrusionOk="0">
                  <a:moveTo>
                    <a:pt x="4416" y="0"/>
                  </a:moveTo>
                  <a:cubicBezTo>
                    <a:pt x="1925" y="0"/>
                    <a:pt x="29" y="371"/>
                    <a:pt x="0" y="893"/>
                  </a:cubicBezTo>
                  <a:cubicBezTo>
                    <a:pt x="0" y="960"/>
                    <a:pt x="34" y="1027"/>
                    <a:pt x="67" y="1060"/>
                  </a:cubicBezTo>
                  <a:cubicBezTo>
                    <a:pt x="431" y="612"/>
                    <a:pt x="2115" y="328"/>
                    <a:pt x="4286" y="328"/>
                  </a:cubicBezTo>
                  <a:cubicBezTo>
                    <a:pt x="4698" y="328"/>
                    <a:pt x="5129" y="338"/>
                    <a:pt x="5571" y="360"/>
                  </a:cubicBezTo>
                  <a:cubicBezTo>
                    <a:pt x="8340" y="460"/>
                    <a:pt x="10641" y="960"/>
                    <a:pt x="11008" y="1527"/>
                  </a:cubicBezTo>
                  <a:cubicBezTo>
                    <a:pt x="11042" y="1494"/>
                    <a:pt x="11075" y="1427"/>
                    <a:pt x="11075" y="1360"/>
                  </a:cubicBezTo>
                  <a:cubicBezTo>
                    <a:pt x="11075" y="760"/>
                    <a:pt x="8640" y="159"/>
                    <a:pt x="5571" y="26"/>
                  </a:cubicBezTo>
                  <a:cubicBezTo>
                    <a:pt x="5175" y="9"/>
                    <a:pt x="4789" y="0"/>
                    <a:pt x="4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flipH="1">
              <a:off x="7708511" y="4239717"/>
              <a:ext cx="352217" cy="89830"/>
            </a:xfrm>
            <a:custGeom>
              <a:avLst/>
              <a:gdLst/>
              <a:ahLst/>
              <a:cxnLst/>
              <a:rect l="l" t="t" r="r" b="b"/>
              <a:pathLst>
                <a:path w="12743" h="3250" extrusionOk="0">
                  <a:moveTo>
                    <a:pt x="5480" y="1"/>
                  </a:moveTo>
                  <a:cubicBezTo>
                    <a:pt x="2450" y="1"/>
                    <a:pt x="64" y="568"/>
                    <a:pt x="34" y="1354"/>
                  </a:cubicBezTo>
                  <a:cubicBezTo>
                    <a:pt x="0" y="2254"/>
                    <a:pt x="2802" y="3088"/>
                    <a:pt x="6305" y="3222"/>
                  </a:cubicBezTo>
                  <a:cubicBezTo>
                    <a:pt x="6695" y="3241"/>
                    <a:pt x="7079" y="3250"/>
                    <a:pt x="7451" y="3250"/>
                  </a:cubicBezTo>
                  <a:cubicBezTo>
                    <a:pt x="10391" y="3250"/>
                    <a:pt x="12680" y="2687"/>
                    <a:pt x="12709" y="1887"/>
                  </a:cubicBezTo>
                  <a:cubicBezTo>
                    <a:pt x="12743" y="1020"/>
                    <a:pt x="9941" y="186"/>
                    <a:pt x="6438" y="19"/>
                  </a:cubicBezTo>
                  <a:cubicBezTo>
                    <a:pt x="6113" y="7"/>
                    <a:pt x="5793" y="1"/>
                    <a:pt x="5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flipH="1">
              <a:off x="7707571" y="4232862"/>
              <a:ext cx="352244" cy="59039"/>
            </a:xfrm>
            <a:custGeom>
              <a:avLst/>
              <a:gdLst/>
              <a:ahLst/>
              <a:cxnLst/>
              <a:rect l="l" t="t" r="r" b="b"/>
              <a:pathLst>
                <a:path w="12744" h="2136" extrusionOk="0">
                  <a:moveTo>
                    <a:pt x="67" y="1"/>
                  </a:moveTo>
                  <a:lnTo>
                    <a:pt x="1" y="1602"/>
                  </a:lnTo>
                  <a:lnTo>
                    <a:pt x="12676" y="2135"/>
                  </a:lnTo>
                  <a:lnTo>
                    <a:pt x="12743" y="534"/>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flipH="1">
              <a:off x="7706659" y="4195464"/>
              <a:ext cx="352217" cy="89830"/>
            </a:xfrm>
            <a:custGeom>
              <a:avLst/>
              <a:gdLst/>
              <a:ahLst/>
              <a:cxnLst/>
              <a:rect l="l" t="t" r="r" b="b"/>
              <a:pathLst>
                <a:path w="12743" h="3250" extrusionOk="0">
                  <a:moveTo>
                    <a:pt x="5480" y="1"/>
                  </a:moveTo>
                  <a:cubicBezTo>
                    <a:pt x="2450" y="1"/>
                    <a:pt x="64" y="568"/>
                    <a:pt x="33" y="1354"/>
                  </a:cubicBezTo>
                  <a:cubicBezTo>
                    <a:pt x="0" y="2254"/>
                    <a:pt x="2802" y="3088"/>
                    <a:pt x="6305" y="3222"/>
                  </a:cubicBezTo>
                  <a:cubicBezTo>
                    <a:pt x="6695" y="3240"/>
                    <a:pt x="7078" y="3249"/>
                    <a:pt x="7451" y="3249"/>
                  </a:cubicBezTo>
                  <a:cubicBezTo>
                    <a:pt x="10391" y="3249"/>
                    <a:pt x="12680" y="2687"/>
                    <a:pt x="12709" y="1887"/>
                  </a:cubicBezTo>
                  <a:cubicBezTo>
                    <a:pt x="12743" y="1020"/>
                    <a:pt x="9941" y="186"/>
                    <a:pt x="6438" y="19"/>
                  </a:cubicBezTo>
                  <a:cubicBezTo>
                    <a:pt x="6113" y="7"/>
                    <a:pt x="5793" y="1"/>
                    <a:pt x="54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flipH="1">
              <a:off x="7728798" y="4207267"/>
              <a:ext cx="307025" cy="42234"/>
            </a:xfrm>
            <a:custGeom>
              <a:avLst/>
              <a:gdLst/>
              <a:ahLst/>
              <a:cxnLst/>
              <a:rect l="l" t="t" r="r" b="b"/>
              <a:pathLst>
                <a:path w="11108" h="1528" extrusionOk="0">
                  <a:moveTo>
                    <a:pt x="4416" y="0"/>
                  </a:moveTo>
                  <a:cubicBezTo>
                    <a:pt x="1926" y="0"/>
                    <a:pt x="33" y="371"/>
                    <a:pt x="33" y="893"/>
                  </a:cubicBezTo>
                  <a:cubicBezTo>
                    <a:pt x="0" y="960"/>
                    <a:pt x="33" y="993"/>
                    <a:pt x="67" y="1060"/>
                  </a:cubicBezTo>
                  <a:cubicBezTo>
                    <a:pt x="431" y="612"/>
                    <a:pt x="2114" y="328"/>
                    <a:pt x="4285" y="328"/>
                  </a:cubicBezTo>
                  <a:cubicBezTo>
                    <a:pt x="4698" y="328"/>
                    <a:pt x="5128" y="338"/>
                    <a:pt x="5571" y="360"/>
                  </a:cubicBezTo>
                  <a:cubicBezTo>
                    <a:pt x="8339" y="460"/>
                    <a:pt x="10641" y="960"/>
                    <a:pt x="11008" y="1527"/>
                  </a:cubicBezTo>
                  <a:cubicBezTo>
                    <a:pt x="11041" y="1460"/>
                    <a:pt x="11075" y="1427"/>
                    <a:pt x="11075" y="1360"/>
                  </a:cubicBezTo>
                  <a:cubicBezTo>
                    <a:pt x="11108" y="760"/>
                    <a:pt x="8640" y="159"/>
                    <a:pt x="5571" y="26"/>
                  </a:cubicBezTo>
                  <a:cubicBezTo>
                    <a:pt x="5175" y="9"/>
                    <a:pt x="4789" y="0"/>
                    <a:pt x="4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flipH="1">
              <a:off x="7652263" y="4182556"/>
              <a:ext cx="352217" cy="90493"/>
            </a:xfrm>
            <a:custGeom>
              <a:avLst/>
              <a:gdLst/>
              <a:ahLst/>
              <a:cxnLst/>
              <a:rect l="l" t="t" r="r" b="b"/>
              <a:pathLst>
                <a:path w="12743" h="3274" extrusionOk="0">
                  <a:moveTo>
                    <a:pt x="5482" y="1"/>
                  </a:moveTo>
                  <a:cubicBezTo>
                    <a:pt x="2451" y="1"/>
                    <a:pt x="64" y="571"/>
                    <a:pt x="34" y="1387"/>
                  </a:cubicBezTo>
                  <a:cubicBezTo>
                    <a:pt x="0" y="2254"/>
                    <a:pt x="2802" y="3088"/>
                    <a:pt x="6305" y="3255"/>
                  </a:cubicBezTo>
                  <a:cubicBezTo>
                    <a:pt x="6630" y="3267"/>
                    <a:pt x="6950" y="3274"/>
                    <a:pt x="7263" y="3274"/>
                  </a:cubicBezTo>
                  <a:cubicBezTo>
                    <a:pt x="10292" y="3274"/>
                    <a:pt x="12679" y="2707"/>
                    <a:pt x="12709" y="1921"/>
                  </a:cubicBezTo>
                  <a:cubicBezTo>
                    <a:pt x="12743" y="1020"/>
                    <a:pt x="9941" y="186"/>
                    <a:pt x="6438" y="19"/>
                  </a:cubicBezTo>
                  <a:cubicBezTo>
                    <a:pt x="6114" y="7"/>
                    <a:pt x="5794" y="1"/>
                    <a:pt x="5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flipH="1">
              <a:off x="7651351" y="4175701"/>
              <a:ext cx="352217" cy="59951"/>
            </a:xfrm>
            <a:custGeom>
              <a:avLst/>
              <a:gdLst/>
              <a:ahLst/>
              <a:cxnLst/>
              <a:rect l="l" t="t" r="r" b="b"/>
              <a:pathLst>
                <a:path w="12743" h="2169" extrusionOk="0">
                  <a:moveTo>
                    <a:pt x="67" y="0"/>
                  </a:moveTo>
                  <a:lnTo>
                    <a:pt x="1" y="1602"/>
                  </a:lnTo>
                  <a:lnTo>
                    <a:pt x="12676" y="2169"/>
                  </a:lnTo>
                  <a:lnTo>
                    <a:pt x="12743" y="5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flipH="1">
              <a:off x="7650411" y="4138304"/>
              <a:ext cx="352244" cy="90493"/>
            </a:xfrm>
            <a:custGeom>
              <a:avLst/>
              <a:gdLst/>
              <a:ahLst/>
              <a:cxnLst/>
              <a:rect l="l" t="t" r="r" b="b"/>
              <a:pathLst>
                <a:path w="12744" h="3274" extrusionOk="0">
                  <a:moveTo>
                    <a:pt x="5480" y="1"/>
                  </a:moveTo>
                  <a:cubicBezTo>
                    <a:pt x="2451" y="1"/>
                    <a:pt x="64" y="567"/>
                    <a:pt x="34" y="1353"/>
                  </a:cubicBezTo>
                  <a:cubicBezTo>
                    <a:pt x="1" y="2254"/>
                    <a:pt x="2803" y="3088"/>
                    <a:pt x="6305" y="3255"/>
                  </a:cubicBezTo>
                  <a:cubicBezTo>
                    <a:pt x="6630" y="3267"/>
                    <a:pt x="6951" y="3273"/>
                    <a:pt x="7264" y="3273"/>
                  </a:cubicBezTo>
                  <a:cubicBezTo>
                    <a:pt x="10293" y="3273"/>
                    <a:pt x="12680" y="2707"/>
                    <a:pt x="12710" y="1921"/>
                  </a:cubicBezTo>
                  <a:cubicBezTo>
                    <a:pt x="12743" y="1020"/>
                    <a:pt x="9941" y="186"/>
                    <a:pt x="6439" y="19"/>
                  </a:cubicBezTo>
                  <a:cubicBezTo>
                    <a:pt x="6114" y="7"/>
                    <a:pt x="5794" y="1"/>
                    <a:pt x="54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flipH="1">
              <a:off x="7672550" y="4151019"/>
              <a:ext cx="307053" cy="41294"/>
            </a:xfrm>
            <a:custGeom>
              <a:avLst/>
              <a:gdLst/>
              <a:ahLst/>
              <a:cxnLst/>
              <a:rect l="l" t="t" r="r" b="b"/>
              <a:pathLst>
                <a:path w="11109" h="1494" extrusionOk="0">
                  <a:moveTo>
                    <a:pt x="4416" y="0"/>
                  </a:moveTo>
                  <a:cubicBezTo>
                    <a:pt x="1926" y="0"/>
                    <a:pt x="30" y="371"/>
                    <a:pt x="1" y="893"/>
                  </a:cubicBezTo>
                  <a:cubicBezTo>
                    <a:pt x="1" y="927"/>
                    <a:pt x="34" y="994"/>
                    <a:pt x="68" y="1027"/>
                  </a:cubicBezTo>
                  <a:cubicBezTo>
                    <a:pt x="408" y="602"/>
                    <a:pt x="2145" y="297"/>
                    <a:pt x="4359" y="297"/>
                  </a:cubicBezTo>
                  <a:cubicBezTo>
                    <a:pt x="4750" y="297"/>
                    <a:pt x="5156" y="306"/>
                    <a:pt x="5571" y="326"/>
                  </a:cubicBezTo>
                  <a:cubicBezTo>
                    <a:pt x="8340" y="460"/>
                    <a:pt x="10642" y="960"/>
                    <a:pt x="11009" y="1494"/>
                  </a:cubicBezTo>
                  <a:cubicBezTo>
                    <a:pt x="11042" y="1461"/>
                    <a:pt x="11075" y="1394"/>
                    <a:pt x="11075" y="1360"/>
                  </a:cubicBezTo>
                  <a:cubicBezTo>
                    <a:pt x="11109" y="760"/>
                    <a:pt x="8640" y="160"/>
                    <a:pt x="5571" y="26"/>
                  </a:cubicBezTo>
                  <a:cubicBezTo>
                    <a:pt x="5176" y="9"/>
                    <a:pt x="4789" y="0"/>
                    <a:pt x="4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flipH="1">
              <a:off x="7689135" y="4115915"/>
              <a:ext cx="352244" cy="89830"/>
            </a:xfrm>
            <a:custGeom>
              <a:avLst/>
              <a:gdLst/>
              <a:ahLst/>
              <a:cxnLst/>
              <a:rect l="l" t="t" r="r" b="b"/>
              <a:pathLst>
                <a:path w="12744" h="3250" extrusionOk="0">
                  <a:moveTo>
                    <a:pt x="5292" y="1"/>
                  </a:moveTo>
                  <a:cubicBezTo>
                    <a:pt x="2353" y="1"/>
                    <a:pt x="64" y="564"/>
                    <a:pt x="34" y="1363"/>
                  </a:cubicBezTo>
                  <a:cubicBezTo>
                    <a:pt x="1" y="2230"/>
                    <a:pt x="2803" y="3064"/>
                    <a:pt x="6305" y="3231"/>
                  </a:cubicBezTo>
                  <a:cubicBezTo>
                    <a:pt x="6630" y="3243"/>
                    <a:pt x="6951" y="3249"/>
                    <a:pt x="7264" y="3249"/>
                  </a:cubicBezTo>
                  <a:cubicBezTo>
                    <a:pt x="10293" y="3249"/>
                    <a:pt x="12680" y="2683"/>
                    <a:pt x="12710" y="1897"/>
                  </a:cubicBezTo>
                  <a:cubicBezTo>
                    <a:pt x="12743" y="996"/>
                    <a:pt x="9941" y="162"/>
                    <a:pt x="6439" y="29"/>
                  </a:cubicBezTo>
                  <a:cubicBezTo>
                    <a:pt x="6048" y="10"/>
                    <a:pt x="5665" y="1"/>
                    <a:pt x="5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flipH="1">
              <a:off x="7688223" y="4108397"/>
              <a:ext cx="352217" cy="59951"/>
            </a:xfrm>
            <a:custGeom>
              <a:avLst/>
              <a:gdLst/>
              <a:ahLst/>
              <a:cxnLst/>
              <a:rect l="l" t="t" r="r" b="b"/>
              <a:pathLst>
                <a:path w="12743" h="2169" extrusionOk="0">
                  <a:moveTo>
                    <a:pt x="67" y="0"/>
                  </a:moveTo>
                  <a:lnTo>
                    <a:pt x="0" y="1602"/>
                  </a:lnTo>
                  <a:lnTo>
                    <a:pt x="12676" y="2169"/>
                  </a:lnTo>
                  <a:lnTo>
                    <a:pt x="12743" y="5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flipH="1">
              <a:off x="7687283" y="4070999"/>
              <a:ext cx="352244" cy="90493"/>
            </a:xfrm>
            <a:custGeom>
              <a:avLst/>
              <a:gdLst/>
              <a:ahLst/>
              <a:cxnLst/>
              <a:rect l="l" t="t" r="r" b="b"/>
              <a:pathLst>
                <a:path w="12744" h="3274" extrusionOk="0">
                  <a:moveTo>
                    <a:pt x="5482" y="1"/>
                  </a:moveTo>
                  <a:cubicBezTo>
                    <a:pt x="2452" y="1"/>
                    <a:pt x="64" y="570"/>
                    <a:pt x="34" y="1387"/>
                  </a:cubicBezTo>
                  <a:cubicBezTo>
                    <a:pt x="1" y="2254"/>
                    <a:pt x="2803" y="3088"/>
                    <a:pt x="6305" y="3255"/>
                  </a:cubicBezTo>
                  <a:cubicBezTo>
                    <a:pt x="6630" y="3267"/>
                    <a:pt x="6950" y="3273"/>
                    <a:pt x="7263" y="3273"/>
                  </a:cubicBezTo>
                  <a:cubicBezTo>
                    <a:pt x="10293" y="3273"/>
                    <a:pt x="12679" y="2706"/>
                    <a:pt x="12710" y="1920"/>
                  </a:cubicBezTo>
                  <a:cubicBezTo>
                    <a:pt x="12743" y="1020"/>
                    <a:pt x="9941" y="186"/>
                    <a:pt x="6439" y="19"/>
                  </a:cubicBezTo>
                  <a:cubicBezTo>
                    <a:pt x="6114" y="7"/>
                    <a:pt x="5795" y="1"/>
                    <a:pt x="54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flipH="1">
              <a:off x="7710335" y="4083714"/>
              <a:ext cx="306141" cy="41294"/>
            </a:xfrm>
            <a:custGeom>
              <a:avLst/>
              <a:gdLst/>
              <a:ahLst/>
              <a:cxnLst/>
              <a:rect l="l" t="t" r="r" b="b"/>
              <a:pathLst>
                <a:path w="11076" h="1494" extrusionOk="0">
                  <a:moveTo>
                    <a:pt x="4406" y="0"/>
                  </a:moveTo>
                  <a:cubicBezTo>
                    <a:pt x="1900" y="0"/>
                    <a:pt x="30" y="371"/>
                    <a:pt x="1" y="893"/>
                  </a:cubicBezTo>
                  <a:cubicBezTo>
                    <a:pt x="1" y="927"/>
                    <a:pt x="34" y="993"/>
                    <a:pt x="67" y="1027"/>
                  </a:cubicBezTo>
                  <a:cubicBezTo>
                    <a:pt x="407" y="602"/>
                    <a:pt x="2145" y="297"/>
                    <a:pt x="4359" y="297"/>
                  </a:cubicBezTo>
                  <a:cubicBezTo>
                    <a:pt x="4750" y="297"/>
                    <a:pt x="5156" y="306"/>
                    <a:pt x="5571" y="326"/>
                  </a:cubicBezTo>
                  <a:cubicBezTo>
                    <a:pt x="8340" y="460"/>
                    <a:pt x="10608" y="960"/>
                    <a:pt x="10975" y="1494"/>
                  </a:cubicBezTo>
                  <a:cubicBezTo>
                    <a:pt x="11008" y="1460"/>
                    <a:pt x="11042" y="1394"/>
                    <a:pt x="11042" y="1360"/>
                  </a:cubicBezTo>
                  <a:cubicBezTo>
                    <a:pt x="11075" y="760"/>
                    <a:pt x="8640" y="160"/>
                    <a:pt x="5571" y="26"/>
                  </a:cubicBezTo>
                  <a:cubicBezTo>
                    <a:pt x="5171" y="9"/>
                    <a:pt x="4782"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flipH="1">
              <a:off x="8162117" y="4433338"/>
              <a:ext cx="352244" cy="90493"/>
            </a:xfrm>
            <a:custGeom>
              <a:avLst/>
              <a:gdLst/>
              <a:ahLst/>
              <a:cxnLst/>
              <a:rect l="l" t="t" r="r" b="b"/>
              <a:pathLst>
                <a:path w="12744" h="3274" extrusionOk="0">
                  <a:moveTo>
                    <a:pt x="5481" y="1"/>
                  </a:moveTo>
                  <a:cubicBezTo>
                    <a:pt x="2456" y="1"/>
                    <a:pt x="94" y="568"/>
                    <a:pt x="34" y="1354"/>
                  </a:cubicBezTo>
                  <a:cubicBezTo>
                    <a:pt x="1" y="2254"/>
                    <a:pt x="2803" y="3088"/>
                    <a:pt x="6305" y="3255"/>
                  </a:cubicBezTo>
                  <a:cubicBezTo>
                    <a:pt x="6633" y="3268"/>
                    <a:pt x="6956" y="3274"/>
                    <a:pt x="7271" y="3274"/>
                  </a:cubicBezTo>
                  <a:cubicBezTo>
                    <a:pt x="10320" y="3274"/>
                    <a:pt x="12680" y="2707"/>
                    <a:pt x="12710" y="1921"/>
                  </a:cubicBezTo>
                  <a:cubicBezTo>
                    <a:pt x="12743" y="1020"/>
                    <a:pt x="9941" y="186"/>
                    <a:pt x="6439" y="20"/>
                  </a:cubicBezTo>
                  <a:cubicBezTo>
                    <a:pt x="6114" y="7"/>
                    <a:pt x="5794" y="1"/>
                    <a:pt x="5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p:nvPr/>
          </p:nvSpPr>
          <p:spPr>
            <a:xfrm flipH="1">
              <a:off x="8160293" y="4389086"/>
              <a:ext cx="352217" cy="90493"/>
            </a:xfrm>
            <a:custGeom>
              <a:avLst/>
              <a:gdLst/>
              <a:ahLst/>
              <a:cxnLst/>
              <a:rect l="l" t="t" r="r" b="b"/>
              <a:pathLst>
                <a:path w="12743" h="3274" extrusionOk="0">
                  <a:moveTo>
                    <a:pt x="5481" y="1"/>
                  </a:moveTo>
                  <a:cubicBezTo>
                    <a:pt x="2456" y="1"/>
                    <a:pt x="94" y="568"/>
                    <a:pt x="34" y="1354"/>
                  </a:cubicBezTo>
                  <a:cubicBezTo>
                    <a:pt x="0" y="2254"/>
                    <a:pt x="2802" y="3088"/>
                    <a:pt x="6305" y="3255"/>
                  </a:cubicBezTo>
                  <a:cubicBezTo>
                    <a:pt x="6629" y="3267"/>
                    <a:pt x="6949" y="3274"/>
                    <a:pt x="7261" y="3274"/>
                  </a:cubicBezTo>
                  <a:cubicBezTo>
                    <a:pt x="10292" y="3274"/>
                    <a:pt x="12679" y="2704"/>
                    <a:pt x="12709" y="1887"/>
                  </a:cubicBezTo>
                  <a:cubicBezTo>
                    <a:pt x="12743" y="1020"/>
                    <a:pt x="9941" y="186"/>
                    <a:pt x="6438" y="19"/>
                  </a:cubicBezTo>
                  <a:cubicBezTo>
                    <a:pt x="6113" y="7"/>
                    <a:pt x="5793" y="1"/>
                    <a:pt x="5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p:nvPr/>
          </p:nvSpPr>
          <p:spPr>
            <a:xfrm flipH="1">
              <a:off x="8182405" y="4401773"/>
              <a:ext cx="307053" cy="41349"/>
            </a:xfrm>
            <a:custGeom>
              <a:avLst/>
              <a:gdLst/>
              <a:ahLst/>
              <a:cxnLst/>
              <a:rect l="l" t="t" r="r" b="b"/>
              <a:pathLst>
                <a:path w="11109" h="1496" extrusionOk="0">
                  <a:moveTo>
                    <a:pt x="4346" y="0"/>
                  </a:moveTo>
                  <a:cubicBezTo>
                    <a:pt x="1891" y="0"/>
                    <a:pt x="34" y="344"/>
                    <a:pt x="34" y="861"/>
                  </a:cubicBezTo>
                  <a:cubicBezTo>
                    <a:pt x="0" y="928"/>
                    <a:pt x="34" y="995"/>
                    <a:pt x="67" y="1028"/>
                  </a:cubicBezTo>
                  <a:cubicBezTo>
                    <a:pt x="436" y="603"/>
                    <a:pt x="2153" y="298"/>
                    <a:pt x="4361" y="298"/>
                  </a:cubicBezTo>
                  <a:cubicBezTo>
                    <a:pt x="4750" y="298"/>
                    <a:pt x="5155" y="308"/>
                    <a:pt x="5571" y="328"/>
                  </a:cubicBezTo>
                  <a:cubicBezTo>
                    <a:pt x="8340" y="461"/>
                    <a:pt x="10641" y="961"/>
                    <a:pt x="11008" y="1495"/>
                  </a:cubicBezTo>
                  <a:cubicBezTo>
                    <a:pt x="11042" y="1462"/>
                    <a:pt x="11075" y="1395"/>
                    <a:pt x="11075" y="1362"/>
                  </a:cubicBezTo>
                  <a:cubicBezTo>
                    <a:pt x="11108" y="761"/>
                    <a:pt x="8640" y="161"/>
                    <a:pt x="5571" y="27"/>
                  </a:cubicBezTo>
                  <a:cubicBezTo>
                    <a:pt x="5151" y="9"/>
                    <a:pt x="4741" y="0"/>
                    <a:pt x="4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p:nvPr/>
          </p:nvSpPr>
          <p:spPr>
            <a:xfrm flipH="1">
              <a:off x="8013688" y="4409263"/>
              <a:ext cx="353156" cy="118354"/>
            </a:xfrm>
            <a:custGeom>
              <a:avLst/>
              <a:gdLst/>
              <a:ahLst/>
              <a:cxnLst/>
              <a:rect l="l" t="t" r="r" b="b"/>
              <a:pathLst>
                <a:path w="12777" h="4282" extrusionOk="0">
                  <a:moveTo>
                    <a:pt x="2479" y="1"/>
                  </a:moveTo>
                  <a:cubicBezTo>
                    <a:pt x="1197" y="1"/>
                    <a:pt x="339" y="235"/>
                    <a:pt x="234" y="690"/>
                  </a:cubicBezTo>
                  <a:cubicBezTo>
                    <a:pt x="1" y="1524"/>
                    <a:pt x="2603" y="2892"/>
                    <a:pt x="6005" y="3693"/>
                  </a:cubicBezTo>
                  <a:cubicBezTo>
                    <a:pt x="7639" y="4089"/>
                    <a:pt x="9152" y="4282"/>
                    <a:pt x="10315" y="4282"/>
                  </a:cubicBezTo>
                  <a:cubicBezTo>
                    <a:pt x="11597" y="4282"/>
                    <a:pt x="12454" y="4047"/>
                    <a:pt x="12576" y="3592"/>
                  </a:cubicBezTo>
                  <a:cubicBezTo>
                    <a:pt x="12777" y="2759"/>
                    <a:pt x="10175" y="1391"/>
                    <a:pt x="6772" y="590"/>
                  </a:cubicBezTo>
                  <a:cubicBezTo>
                    <a:pt x="5154" y="194"/>
                    <a:pt x="3642" y="1"/>
                    <a:pt x="2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8"/>
            <p:cNvSpPr/>
            <p:nvPr/>
          </p:nvSpPr>
          <p:spPr>
            <a:xfrm flipH="1">
              <a:off x="8009072" y="4384995"/>
              <a:ext cx="351304" cy="124491"/>
            </a:xfrm>
            <a:custGeom>
              <a:avLst/>
              <a:gdLst/>
              <a:ahLst/>
              <a:cxnLst/>
              <a:rect l="l" t="t" r="r" b="b"/>
              <a:pathLst>
                <a:path w="12710" h="4504" extrusionOk="0">
                  <a:moveTo>
                    <a:pt x="367" y="1"/>
                  </a:moveTo>
                  <a:lnTo>
                    <a:pt x="0" y="1568"/>
                  </a:lnTo>
                  <a:lnTo>
                    <a:pt x="12342" y="4504"/>
                  </a:lnTo>
                  <a:lnTo>
                    <a:pt x="12709" y="2936"/>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flipH="1">
              <a:off x="8003544" y="4365951"/>
              <a:ext cx="353156" cy="118576"/>
            </a:xfrm>
            <a:custGeom>
              <a:avLst/>
              <a:gdLst/>
              <a:ahLst/>
              <a:cxnLst/>
              <a:rect l="l" t="t" r="r" b="b"/>
              <a:pathLst>
                <a:path w="12777" h="4290" extrusionOk="0">
                  <a:moveTo>
                    <a:pt x="2466" y="0"/>
                  </a:moveTo>
                  <a:cubicBezTo>
                    <a:pt x="1187" y="0"/>
                    <a:pt x="339" y="235"/>
                    <a:pt x="234" y="690"/>
                  </a:cubicBezTo>
                  <a:cubicBezTo>
                    <a:pt x="1" y="1557"/>
                    <a:pt x="2603" y="2891"/>
                    <a:pt x="6005" y="3725"/>
                  </a:cubicBezTo>
                  <a:cubicBezTo>
                    <a:pt x="7620" y="4105"/>
                    <a:pt x="9129" y="4290"/>
                    <a:pt x="10291" y="4290"/>
                  </a:cubicBezTo>
                  <a:cubicBezTo>
                    <a:pt x="11577" y="4290"/>
                    <a:pt x="12438" y="4063"/>
                    <a:pt x="12543" y="3625"/>
                  </a:cubicBezTo>
                  <a:cubicBezTo>
                    <a:pt x="12777" y="2758"/>
                    <a:pt x="10175" y="1423"/>
                    <a:pt x="6772" y="589"/>
                  </a:cubicBezTo>
                  <a:cubicBezTo>
                    <a:pt x="5138" y="193"/>
                    <a:pt x="3625" y="0"/>
                    <a:pt x="2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flipH="1">
              <a:off x="8026596" y="4377615"/>
              <a:ext cx="302437" cy="84855"/>
            </a:xfrm>
            <a:custGeom>
              <a:avLst/>
              <a:gdLst/>
              <a:ahLst/>
              <a:cxnLst/>
              <a:rect l="l" t="t" r="r" b="b"/>
              <a:pathLst>
                <a:path w="10942" h="3070" extrusionOk="0">
                  <a:moveTo>
                    <a:pt x="1396" y="1"/>
                  </a:moveTo>
                  <a:cubicBezTo>
                    <a:pt x="597" y="1"/>
                    <a:pt x="92" y="121"/>
                    <a:pt x="34" y="368"/>
                  </a:cubicBezTo>
                  <a:cubicBezTo>
                    <a:pt x="0" y="434"/>
                    <a:pt x="34" y="501"/>
                    <a:pt x="34" y="534"/>
                  </a:cubicBezTo>
                  <a:cubicBezTo>
                    <a:pt x="236" y="383"/>
                    <a:pt x="698" y="307"/>
                    <a:pt x="1341" y="307"/>
                  </a:cubicBezTo>
                  <a:cubicBezTo>
                    <a:pt x="2393" y="307"/>
                    <a:pt x="3928" y="508"/>
                    <a:pt x="5604" y="901"/>
                  </a:cubicBezTo>
                  <a:cubicBezTo>
                    <a:pt x="8273" y="1535"/>
                    <a:pt x="10441" y="2469"/>
                    <a:pt x="10708" y="3070"/>
                  </a:cubicBezTo>
                  <a:cubicBezTo>
                    <a:pt x="10741" y="3036"/>
                    <a:pt x="10775" y="3003"/>
                    <a:pt x="10808" y="2936"/>
                  </a:cubicBezTo>
                  <a:cubicBezTo>
                    <a:pt x="10942" y="2369"/>
                    <a:pt x="8640" y="1302"/>
                    <a:pt x="5671" y="601"/>
                  </a:cubicBezTo>
                  <a:cubicBezTo>
                    <a:pt x="3973" y="205"/>
                    <a:pt x="2435"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flipH="1">
              <a:off x="7758291" y="3822567"/>
              <a:ext cx="316257" cy="316285"/>
            </a:xfrm>
            <a:custGeom>
              <a:avLst/>
              <a:gdLst/>
              <a:ahLst/>
              <a:cxnLst/>
              <a:rect l="l" t="t" r="r" b="b"/>
              <a:pathLst>
                <a:path w="11442" h="11443" extrusionOk="0">
                  <a:moveTo>
                    <a:pt x="5737" y="1"/>
                  </a:moveTo>
                  <a:cubicBezTo>
                    <a:pt x="2569" y="1"/>
                    <a:pt x="0" y="2569"/>
                    <a:pt x="0" y="5738"/>
                  </a:cubicBezTo>
                  <a:cubicBezTo>
                    <a:pt x="0" y="8874"/>
                    <a:pt x="2569" y="11442"/>
                    <a:pt x="5737" y="11442"/>
                  </a:cubicBezTo>
                  <a:cubicBezTo>
                    <a:pt x="8873" y="11442"/>
                    <a:pt x="11442" y="8874"/>
                    <a:pt x="11442" y="5738"/>
                  </a:cubicBezTo>
                  <a:cubicBezTo>
                    <a:pt x="11442" y="2569"/>
                    <a:pt x="8873"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flipH="1">
              <a:off x="7739855" y="3822567"/>
              <a:ext cx="315345" cy="316285"/>
            </a:xfrm>
            <a:custGeom>
              <a:avLst/>
              <a:gdLst/>
              <a:ahLst/>
              <a:cxnLst/>
              <a:rect l="l" t="t" r="r" b="b"/>
              <a:pathLst>
                <a:path w="11409" h="11443" extrusionOk="0">
                  <a:moveTo>
                    <a:pt x="5705" y="1"/>
                  </a:moveTo>
                  <a:cubicBezTo>
                    <a:pt x="2569" y="1"/>
                    <a:pt x="1" y="2569"/>
                    <a:pt x="1" y="5738"/>
                  </a:cubicBezTo>
                  <a:cubicBezTo>
                    <a:pt x="1" y="8874"/>
                    <a:pt x="2569" y="11442"/>
                    <a:pt x="5705" y="11442"/>
                  </a:cubicBezTo>
                  <a:cubicBezTo>
                    <a:pt x="8874" y="11442"/>
                    <a:pt x="11409" y="8874"/>
                    <a:pt x="11409" y="5738"/>
                  </a:cubicBezTo>
                  <a:cubicBezTo>
                    <a:pt x="11409" y="2569"/>
                    <a:pt x="8874" y="1"/>
                    <a:pt x="5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flipH="1">
              <a:off x="7834825" y="3912841"/>
              <a:ext cx="143839" cy="139444"/>
            </a:xfrm>
            <a:custGeom>
              <a:avLst/>
              <a:gdLst/>
              <a:ahLst/>
              <a:cxnLst/>
              <a:rect l="l" t="t" r="r" b="b"/>
              <a:pathLst>
                <a:path w="5204" h="5045" extrusionOk="0">
                  <a:moveTo>
                    <a:pt x="3420" y="1"/>
                  </a:moveTo>
                  <a:cubicBezTo>
                    <a:pt x="3381" y="1"/>
                    <a:pt x="3342" y="2"/>
                    <a:pt x="3303" y="4"/>
                  </a:cubicBezTo>
                  <a:cubicBezTo>
                    <a:pt x="3278" y="3"/>
                    <a:pt x="3253" y="3"/>
                    <a:pt x="3228" y="3"/>
                  </a:cubicBezTo>
                  <a:cubicBezTo>
                    <a:pt x="2124" y="3"/>
                    <a:pt x="1127" y="728"/>
                    <a:pt x="801" y="1805"/>
                  </a:cubicBezTo>
                  <a:lnTo>
                    <a:pt x="0" y="1805"/>
                  </a:lnTo>
                  <a:lnTo>
                    <a:pt x="0" y="2305"/>
                  </a:lnTo>
                  <a:lnTo>
                    <a:pt x="734" y="2305"/>
                  </a:lnTo>
                  <a:lnTo>
                    <a:pt x="734" y="2539"/>
                  </a:lnTo>
                  <a:lnTo>
                    <a:pt x="734" y="2772"/>
                  </a:lnTo>
                  <a:lnTo>
                    <a:pt x="0" y="2772"/>
                  </a:lnTo>
                  <a:lnTo>
                    <a:pt x="0" y="3239"/>
                  </a:lnTo>
                  <a:lnTo>
                    <a:pt x="801" y="3239"/>
                  </a:lnTo>
                  <a:cubicBezTo>
                    <a:pt x="1121" y="4296"/>
                    <a:pt x="2086" y="5045"/>
                    <a:pt x="3165" y="5045"/>
                  </a:cubicBezTo>
                  <a:cubicBezTo>
                    <a:pt x="3211" y="5045"/>
                    <a:pt x="3257" y="5043"/>
                    <a:pt x="3303" y="5041"/>
                  </a:cubicBezTo>
                  <a:cubicBezTo>
                    <a:pt x="3342" y="5042"/>
                    <a:pt x="3381" y="5043"/>
                    <a:pt x="3420" y="5043"/>
                  </a:cubicBezTo>
                  <a:cubicBezTo>
                    <a:pt x="4077" y="5043"/>
                    <a:pt x="4696" y="4779"/>
                    <a:pt x="5137" y="4307"/>
                  </a:cubicBezTo>
                  <a:lnTo>
                    <a:pt x="5204" y="4240"/>
                  </a:lnTo>
                  <a:lnTo>
                    <a:pt x="4737" y="3806"/>
                  </a:lnTo>
                  <a:lnTo>
                    <a:pt x="4670" y="3873"/>
                  </a:lnTo>
                  <a:cubicBezTo>
                    <a:pt x="4361" y="4214"/>
                    <a:pt x="3908" y="4410"/>
                    <a:pt x="3444" y="4410"/>
                  </a:cubicBezTo>
                  <a:cubicBezTo>
                    <a:pt x="3408" y="4410"/>
                    <a:pt x="3372" y="4409"/>
                    <a:pt x="3336" y="4407"/>
                  </a:cubicBezTo>
                  <a:cubicBezTo>
                    <a:pt x="3310" y="4408"/>
                    <a:pt x="3284" y="4409"/>
                    <a:pt x="3259" y="4409"/>
                  </a:cubicBezTo>
                  <a:cubicBezTo>
                    <a:pt x="2520" y="4409"/>
                    <a:pt x="1826" y="3949"/>
                    <a:pt x="1568" y="3239"/>
                  </a:cubicBezTo>
                  <a:lnTo>
                    <a:pt x="3870" y="3239"/>
                  </a:lnTo>
                  <a:lnTo>
                    <a:pt x="3870" y="2772"/>
                  </a:lnTo>
                  <a:lnTo>
                    <a:pt x="1435" y="2772"/>
                  </a:lnTo>
                  <a:cubicBezTo>
                    <a:pt x="1435" y="2672"/>
                    <a:pt x="1435" y="2606"/>
                    <a:pt x="1435" y="2539"/>
                  </a:cubicBezTo>
                  <a:cubicBezTo>
                    <a:pt x="1435" y="2472"/>
                    <a:pt x="1435" y="2372"/>
                    <a:pt x="1435" y="2305"/>
                  </a:cubicBezTo>
                  <a:lnTo>
                    <a:pt x="3836" y="2305"/>
                  </a:lnTo>
                  <a:lnTo>
                    <a:pt x="3836" y="1805"/>
                  </a:lnTo>
                  <a:lnTo>
                    <a:pt x="1568" y="1805"/>
                  </a:lnTo>
                  <a:cubicBezTo>
                    <a:pt x="1835" y="1104"/>
                    <a:pt x="2569" y="637"/>
                    <a:pt x="3336" y="637"/>
                  </a:cubicBezTo>
                  <a:cubicBezTo>
                    <a:pt x="3836" y="637"/>
                    <a:pt x="4337" y="838"/>
                    <a:pt x="4670" y="1205"/>
                  </a:cubicBezTo>
                  <a:lnTo>
                    <a:pt x="4737" y="1271"/>
                  </a:lnTo>
                  <a:lnTo>
                    <a:pt x="5204" y="804"/>
                  </a:lnTo>
                  <a:lnTo>
                    <a:pt x="5137" y="738"/>
                  </a:lnTo>
                  <a:cubicBezTo>
                    <a:pt x="4696" y="265"/>
                    <a:pt x="4077" y="1"/>
                    <a:pt x="3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flipH="1">
              <a:off x="5684710" y="4462886"/>
              <a:ext cx="351304" cy="89526"/>
            </a:xfrm>
            <a:custGeom>
              <a:avLst/>
              <a:gdLst/>
              <a:ahLst/>
              <a:cxnLst/>
              <a:rect l="l" t="t" r="r" b="b"/>
              <a:pathLst>
                <a:path w="12710" h="3239" extrusionOk="0">
                  <a:moveTo>
                    <a:pt x="5481" y="0"/>
                  </a:moveTo>
                  <a:cubicBezTo>
                    <a:pt x="2412" y="0"/>
                    <a:pt x="31" y="599"/>
                    <a:pt x="1" y="1419"/>
                  </a:cubicBezTo>
                  <a:cubicBezTo>
                    <a:pt x="1" y="2286"/>
                    <a:pt x="2803" y="3120"/>
                    <a:pt x="6305" y="3220"/>
                  </a:cubicBezTo>
                  <a:cubicBezTo>
                    <a:pt x="6633" y="3233"/>
                    <a:pt x="6954" y="3239"/>
                    <a:pt x="7268" y="3239"/>
                  </a:cubicBezTo>
                  <a:cubicBezTo>
                    <a:pt x="10313" y="3239"/>
                    <a:pt x="12646" y="2669"/>
                    <a:pt x="12676" y="1853"/>
                  </a:cubicBezTo>
                  <a:cubicBezTo>
                    <a:pt x="12710" y="985"/>
                    <a:pt x="9908" y="151"/>
                    <a:pt x="6405" y="18"/>
                  </a:cubicBezTo>
                  <a:cubicBezTo>
                    <a:pt x="6092" y="6"/>
                    <a:pt x="5783" y="0"/>
                    <a:pt x="5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flipH="1">
              <a:off x="5683771" y="4456915"/>
              <a:ext cx="352244" cy="57187"/>
            </a:xfrm>
            <a:custGeom>
              <a:avLst/>
              <a:gdLst/>
              <a:ahLst/>
              <a:cxnLst/>
              <a:rect l="l" t="t" r="r" b="b"/>
              <a:pathLst>
                <a:path w="12744" h="2069" extrusionOk="0">
                  <a:moveTo>
                    <a:pt x="67" y="0"/>
                  </a:moveTo>
                  <a:lnTo>
                    <a:pt x="1" y="1602"/>
                  </a:lnTo>
                  <a:lnTo>
                    <a:pt x="12676" y="2069"/>
                  </a:lnTo>
                  <a:lnTo>
                    <a:pt x="12743" y="467"/>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flipH="1">
              <a:off x="5682858" y="4418633"/>
              <a:ext cx="352217" cy="89526"/>
            </a:xfrm>
            <a:custGeom>
              <a:avLst/>
              <a:gdLst/>
              <a:ahLst/>
              <a:cxnLst/>
              <a:rect l="l" t="t" r="r" b="b"/>
              <a:pathLst>
                <a:path w="12743" h="3239" extrusionOk="0">
                  <a:moveTo>
                    <a:pt x="5512" y="0"/>
                  </a:moveTo>
                  <a:cubicBezTo>
                    <a:pt x="2443" y="0"/>
                    <a:pt x="64" y="596"/>
                    <a:pt x="33" y="1385"/>
                  </a:cubicBezTo>
                  <a:cubicBezTo>
                    <a:pt x="0" y="2286"/>
                    <a:pt x="2802" y="3120"/>
                    <a:pt x="6305" y="3220"/>
                  </a:cubicBezTo>
                  <a:cubicBezTo>
                    <a:pt x="6632" y="3233"/>
                    <a:pt x="6954" y="3239"/>
                    <a:pt x="7269" y="3239"/>
                  </a:cubicBezTo>
                  <a:cubicBezTo>
                    <a:pt x="10319" y="3239"/>
                    <a:pt x="12679" y="2669"/>
                    <a:pt x="12709" y="1852"/>
                  </a:cubicBezTo>
                  <a:cubicBezTo>
                    <a:pt x="12742" y="952"/>
                    <a:pt x="9940" y="151"/>
                    <a:pt x="6438" y="18"/>
                  </a:cubicBezTo>
                  <a:cubicBezTo>
                    <a:pt x="6124" y="6"/>
                    <a:pt x="581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flipH="1">
              <a:off x="5704998" y="4430685"/>
              <a:ext cx="306113" cy="41018"/>
            </a:xfrm>
            <a:custGeom>
              <a:avLst/>
              <a:gdLst/>
              <a:ahLst/>
              <a:cxnLst/>
              <a:rect l="l" t="t" r="r" b="b"/>
              <a:pathLst>
                <a:path w="11075" h="1484" extrusionOk="0">
                  <a:moveTo>
                    <a:pt x="4642" y="0"/>
                  </a:moveTo>
                  <a:cubicBezTo>
                    <a:pt x="2019" y="0"/>
                    <a:pt x="30" y="378"/>
                    <a:pt x="0" y="916"/>
                  </a:cubicBezTo>
                  <a:cubicBezTo>
                    <a:pt x="0" y="983"/>
                    <a:pt x="0" y="1050"/>
                    <a:pt x="67" y="1083"/>
                  </a:cubicBezTo>
                  <a:cubicBezTo>
                    <a:pt x="416" y="618"/>
                    <a:pt x="2234" y="330"/>
                    <a:pt x="4529" y="330"/>
                  </a:cubicBezTo>
                  <a:cubicBezTo>
                    <a:pt x="4867" y="330"/>
                    <a:pt x="5215" y="336"/>
                    <a:pt x="5571" y="349"/>
                  </a:cubicBezTo>
                  <a:cubicBezTo>
                    <a:pt x="8306" y="449"/>
                    <a:pt x="10608" y="916"/>
                    <a:pt x="10975" y="1483"/>
                  </a:cubicBezTo>
                  <a:cubicBezTo>
                    <a:pt x="11008" y="1450"/>
                    <a:pt x="11042" y="1383"/>
                    <a:pt x="11042" y="1316"/>
                  </a:cubicBezTo>
                  <a:cubicBezTo>
                    <a:pt x="11075" y="749"/>
                    <a:pt x="8640" y="149"/>
                    <a:pt x="5571" y="15"/>
                  </a:cubicBezTo>
                  <a:cubicBezTo>
                    <a:pt x="5254" y="5"/>
                    <a:pt x="4944" y="0"/>
                    <a:pt x="4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flipH="1">
              <a:off x="5642282" y="4399230"/>
              <a:ext cx="352244" cy="89554"/>
            </a:xfrm>
            <a:custGeom>
              <a:avLst/>
              <a:gdLst/>
              <a:ahLst/>
              <a:cxnLst/>
              <a:rect l="l" t="t" r="r" b="b"/>
              <a:pathLst>
                <a:path w="12744" h="3240" extrusionOk="0">
                  <a:moveTo>
                    <a:pt x="5475" y="1"/>
                  </a:moveTo>
                  <a:cubicBezTo>
                    <a:pt x="2425" y="1"/>
                    <a:pt x="64" y="570"/>
                    <a:pt x="34" y="1387"/>
                  </a:cubicBezTo>
                  <a:cubicBezTo>
                    <a:pt x="1" y="2288"/>
                    <a:pt x="2803" y="3088"/>
                    <a:pt x="6305" y="3222"/>
                  </a:cubicBezTo>
                  <a:cubicBezTo>
                    <a:pt x="6620" y="3234"/>
                    <a:pt x="6929" y="3239"/>
                    <a:pt x="7232" y="3239"/>
                  </a:cubicBezTo>
                  <a:cubicBezTo>
                    <a:pt x="10300" y="3239"/>
                    <a:pt x="12679" y="2643"/>
                    <a:pt x="12710" y="1854"/>
                  </a:cubicBezTo>
                  <a:cubicBezTo>
                    <a:pt x="12743" y="953"/>
                    <a:pt x="9941" y="119"/>
                    <a:pt x="6439" y="19"/>
                  </a:cubicBezTo>
                  <a:cubicBezTo>
                    <a:pt x="6111" y="7"/>
                    <a:pt x="5789" y="1"/>
                    <a:pt x="5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flipH="1">
              <a:off x="5641370" y="4393287"/>
              <a:ext cx="352217" cy="57187"/>
            </a:xfrm>
            <a:custGeom>
              <a:avLst/>
              <a:gdLst/>
              <a:ahLst/>
              <a:cxnLst/>
              <a:rect l="l" t="t" r="r" b="b"/>
              <a:pathLst>
                <a:path w="12743" h="2069" extrusionOk="0">
                  <a:moveTo>
                    <a:pt x="67" y="1"/>
                  </a:moveTo>
                  <a:lnTo>
                    <a:pt x="0" y="1602"/>
                  </a:lnTo>
                  <a:lnTo>
                    <a:pt x="12676" y="2069"/>
                  </a:lnTo>
                  <a:lnTo>
                    <a:pt x="12743" y="4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flipH="1">
              <a:off x="5640458" y="4354977"/>
              <a:ext cx="352217" cy="89554"/>
            </a:xfrm>
            <a:custGeom>
              <a:avLst/>
              <a:gdLst/>
              <a:ahLst/>
              <a:cxnLst/>
              <a:rect l="l" t="t" r="r" b="b"/>
              <a:pathLst>
                <a:path w="12743" h="3240" extrusionOk="0">
                  <a:moveTo>
                    <a:pt x="5442" y="1"/>
                  </a:moveTo>
                  <a:cubicBezTo>
                    <a:pt x="2397" y="1"/>
                    <a:pt x="64" y="570"/>
                    <a:pt x="34" y="1387"/>
                  </a:cubicBezTo>
                  <a:cubicBezTo>
                    <a:pt x="0" y="2254"/>
                    <a:pt x="2802" y="3088"/>
                    <a:pt x="6305" y="3221"/>
                  </a:cubicBezTo>
                  <a:cubicBezTo>
                    <a:pt x="6619" y="3233"/>
                    <a:pt x="6929" y="3239"/>
                    <a:pt x="7231" y="3239"/>
                  </a:cubicBezTo>
                  <a:cubicBezTo>
                    <a:pt x="10300" y="3239"/>
                    <a:pt x="12679" y="2643"/>
                    <a:pt x="12710" y="1854"/>
                  </a:cubicBezTo>
                  <a:cubicBezTo>
                    <a:pt x="12743" y="986"/>
                    <a:pt x="9908" y="119"/>
                    <a:pt x="6405" y="19"/>
                  </a:cubicBezTo>
                  <a:cubicBezTo>
                    <a:pt x="6078" y="7"/>
                    <a:pt x="5756" y="1"/>
                    <a:pt x="5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flipH="1">
              <a:off x="5663509" y="4367056"/>
              <a:ext cx="306113" cy="40106"/>
            </a:xfrm>
            <a:custGeom>
              <a:avLst/>
              <a:gdLst/>
              <a:ahLst/>
              <a:cxnLst/>
              <a:rect l="l" t="t" r="r" b="b"/>
              <a:pathLst>
                <a:path w="11075" h="1451" extrusionOk="0">
                  <a:moveTo>
                    <a:pt x="4642" y="0"/>
                  </a:moveTo>
                  <a:cubicBezTo>
                    <a:pt x="2019" y="0"/>
                    <a:pt x="30" y="378"/>
                    <a:pt x="0" y="916"/>
                  </a:cubicBezTo>
                  <a:cubicBezTo>
                    <a:pt x="0" y="983"/>
                    <a:pt x="34" y="1016"/>
                    <a:pt x="67" y="1083"/>
                  </a:cubicBezTo>
                  <a:cubicBezTo>
                    <a:pt x="420" y="613"/>
                    <a:pt x="2273" y="298"/>
                    <a:pt x="4602" y="298"/>
                  </a:cubicBezTo>
                  <a:cubicBezTo>
                    <a:pt x="4917" y="298"/>
                    <a:pt x="5241" y="304"/>
                    <a:pt x="5571" y="316"/>
                  </a:cubicBezTo>
                  <a:cubicBezTo>
                    <a:pt x="8340" y="416"/>
                    <a:pt x="10608" y="916"/>
                    <a:pt x="11008" y="1450"/>
                  </a:cubicBezTo>
                  <a:cubicBezTo>
                    <a:pt x="11042" y="1417"/>
                    <a:pt x="11042" y="1350"/>
                    <a:pt x="11075" y="1317"/>
                  </a:cubicBezTo>
                  <a:cubicBezTo>
                    <a:pt x="11075" y="716"/>
                    <a:pt x="8640" y="116"/>
                    <a:pt x="5571" y="16"/>
                  </a:cubicBezTo>
                  <a:cubicBezTo>
                    <a:pt x="5254" y="5"/>
                    <a:pt x="4944" y="0"/>
                    <a:pt x="4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flipH="1">
              <a:off x="5640458" y="4318105"/>
              <a:ext cx="352217" cy="89526"/>
            </a:xfrm>
            <a:custGeom>
              <a:avLst/>
              <a:gdLst/>
              <a:ahLst/>
              <a:cxnLst/>
              <a:rect l="l" t="t" r="r" b="b"/>
              <a:pathLst>
                <a:path w="12743" h="3239" extrusionOk="0">
                  <a:moveTo>
                    <a:pt x="5442" y="0"/>
                  </a:moveTo>
                  <a:cubicBezTo>
                    <a:pt x="2397" y="0"/>
                    <a:pt x="64" y="570"/>
                    <a:pt x="34" y="1386"/>
                  </a:cubicBezTo>
                  <a:cubicBezTo>
                    <a:pt x="0" y="2287"/>
                    <a:pt x="2802" y="3088"/>
                    <a:pt x="6305" y="3221"/>
                  </a:cubicBezTo>
                  <a:cubicBezTo>
                    <a:pt x="6619" y="3233"/>
                    <a:pt x="6929" y="3239"/>
                    <a:pt x="7231" y="3239"/>
                  </a:cubicBezTo>
                  <a:cubicBezTo>
                    <a:pt x="10300" y="3239"/>
                    <a:pt x="12679" y="2643"/>
                    <a:pt x="12710" y="1853"/>
                  </a:cubicBezTo>
                  <a:cubicBezTo>
                    <a:pt x="12743" y="953"/>
                    <a:pt x="9908" y="152"/>
                    <a:pt x="6405" y="19"/>
                  </a:cubicBezTo>
                  <a:cubicBezTo>
                    <a:pt x="6078" y="6"/>
                    <a:pt x="5756" y="0"/>
                    <a:pt x="5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flipH="1">
              <a:off x="5640458" y="4312162"/>
              <a:ext cx="351304" cy="57187"/>
            </a:xfrm>
            <a:custGeom>
              <a:avLst/>
              <a:gdLst/>
              <a:ahLst/>
              <a:cxnLst/>
              <a:rect l="l" t="t" r="r" b="b"/>
              <a:pathLst>
                <a:path w="12710" h="2069" extrusionOk="0">
                  <a:moveTo>
                    <a:pt x="34" y="0"/>
                  </a:moveTo>
                  <a:lnTo>
                    <a:pt x="1" y="1601"/>
                  </a:lnTo>
                  <a:lnTo>
                    <a:pt x="12677" y="2068"/>
                  </a:lnTo>
                  <a:lnTo>
                    <a:pt x="12710" y="467"/>
                  </a:lnTo>
                  <a:lnTo>
                    <a:pt x="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flipH="1">
              <a:off x="5639518" y="4272941"/>
              <a:ext cx="352244" cy="89554"/>
            </a:xfrm>
            <a:custGeom>
              <a:avLst/>
              <a:gdLst/>
              <a:ahLst/>
              <a:cxnLst/>
              <a:rect l="l" t="t" r="r" b="b"/>
              <a:pathLst>
                <a:path w="12744" h="3240" extrusionOk="0">
                  <a:moveTo>
                    <a:pt x="5513" y="1"/>
                  </a:moveTo>
                  <a:cubicBezTo>
                    <a:pt x="2444" y="1"/>
                    <a:pt x="65" y="597"/>
                    <a:pt x="34" y="1386"/>
                  </a:cubicBezTo>
                  <a:cubicBezTo>
                    <a:pt x="1" y="2287"/>
                    <a:pt x="2836" y="3121"/>
                    <a:pt x="6339" y="3221"/>
                  </a:cubicBezTo>
                  <a:cubicBezTo>
                    <a:pt x="6666" y="3233"/>
                    <a:pt x="6988" y="3239"/>
                    <a:pt x="7302" y="3239"/>
                  </a:cubicBezTo>
                  <a:cubicBezTo>
                    <a:pt x="10347" y="3239"/>
                    <a:pt x="12680" y="2669"/>
                    <a:pt x="12710" y="1853"/>
                  </a:cubicBezTo>
                  <a:cubicBezTo>
                    <a:pt x="12743" y="986"/>
                    <a:pt x="9941" y="152"/>
                    <a:pt x="6439" y="18"/>
                  </a:cubicBezTo>
                  <a:cubicBezTo>
                    <a:pt x="6124" y="6"/>
                    <a:pt x="5815" y="1"/>
                    <a:pt x="5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flipH="1">
              <a:off x="5661658" y="4285932"/>
              <a:ext cx="306113" cy="40078"/>
            </a:xfrm>
            <a:custGeom>
              <a:avLst/>
              <a:gdLst/>
              <a:ahLst/>
              <a:cxnLst/>
              <a:rect l="l" t="t" r="r" b="b"/>
              <a:pathLst>
                <a:path w="11075" h="1450" extrusionOk="0">
                  <a:moveTo>
                    <a:pt x="4641" y="0"/>
                  </a:moveTo>
                  <a:cubicBezTo>
                    <a:pt x="2012" y="0"/>
                    <a:pt x="0" y="378"/>
                    <a:pt x="0" y="916"/>
                  </a:cubicBezTo>
                  <a:cubicBezTo>
                    <a:pt x="0" y="983"/>
                    <a:pt x="33" y="1016"/>
                    <a:pt x="67" y="1083"/>
                  </a:cubicBezTo>
                  <a:cubicBezTo>
                    <a:pt x="419" y="613"/>
                    <a:pt x="2273" y="298"/>
                    <a:pt x="4602" y="298"/>
                  </a:cubicBezTo>
                  <a:cubicBezTo>
                    <a:pt x="4917" y="298"/>
                    <a:pt x="5241" y="304"/>
                    <a:pt x="5571" y="316"/>
                  </a:cubicBezTo>
                  <a:cubicBezTo>
                    <a:pt x="8306" y="416"/>
                    <a:pt x="10608" y="916"/>
                    <a:pt x="10975" y="1450"/>
                  </a:cubicBezTo>
                  <a:cubicBezTo>
                    <a:pt x="11008" y="1416"/>
                    <a:pt x="11041" y="1383"/>
                    <a:pt x="11041" y="1316"/>
                  </a:cubicBezTo>
                  <a:cubicBezTo>
                    <a:pt x="11075" y="716"/>
                    <a:pt x="8640" y="115"/>
                    <a:pt x="5571" y="15"/>
                  </a:cubicBezTo>
                  <a:cubicBezTo>
                    <a:pt x="5254" y="5"/>
                    <a:pt x="4943" y="0"/>
                    <a:pt x="4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flipH="1">
              <a:off x="5598970" y="4253758"/>
              <a:ext cx="352217" cy="90079"/>
            </a:xfrm>
            <a:custGeom>
              <a:avLst/>
              <a:gdLst/>
              <a:ahLst/>
              <a:cxnLst/>
              <a:rect l="l" t="t" r="r" b="b"/>
              <a:pathLst>
                <a:path w="12743" h="3259" extrusionOk="0">
                  <a:moveTo>
                    <a:pt x="5683" y="1"/>
                  </a:moveTo>
                  <a:cubicBezTo>
                    <a:pt x="2533" y="1"/>
                    <a:pt x="65" y="578"/>
                    <a:pt x="34" y="1413"/>
                  </a:cubicBezTo>
                  <a:cubicBezTo>
                    <a:pt x="1" y="2280"/>
                    <a:pt x="2836" y="3114"/>
                    <a:pt x="6305" y="3247"/>
                  </a:cubicBezTo>
                  <a:cubicBezTo>
                    <a:pt x="6561" y="3255"/>
                    <a:pt x="6813" y="3258"/>
                    <a:pt x="7061" y="3258"/>
                  </a:cubicBezTo>
                  <a:cubicBezTo>
                    <a:pt x="10211" y="3258"/>
                    <a:pt x="12679" y="2681"/>
                    <a:pt x="12710" y="1846"/>
                  </a:cubicBezTo>
                  <a:cubicBezTo>
                    <a:pt x="12743" y="979"/>
                    <a:pt x="9941" y="145"/>
                    <a:pt x="6438" y="12"/>
                  </a:cubicBezTo>
                  <a:cubicBezTo>
                    <a:pt x="6183" y="5"/>
                    <a:pt x="5931" y="1"/>
                    <a:pt x="5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flipH="1">
              <a:off x="5598030" y="4247622"/>
              <a:ext cx="352244" cy="57187"/>
            </a:xfrm>
            <a:custGeom>
              <a:avLst/>
              <a:gdLst/>
              <a:ahLst/>
              <a:cxnLst/>
              <a:rect l="l" t="t" r="r" b="b"/>
              <a:pathLst>
                <a:path w="12744" h="2069" extrusionOk="0">
                  <a:moveTo>
                    <a:pt x="68" y="0"/>
                  </a:moveTo>
                  <a:lnTo>
                    <a:pt x="1" y="1601"/>
                  </a:lnTo>
                  <a:lnTo>
                    <a:pt x="12677" y="2068"/>
                  </a:lnTo>
                  <a:lnTo>
                    <a:pt x="12743" y="467"/>
                  </a:lnTo>
                  <a:lnTo>
                    <a:pt x="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flipH="1">
              <a:off x="5597118" y="4209312"/>
              <a:ext cx="352217" cy="89554"/>
            </a:xfrm>
            <a:custGeom>
              <a:avLst/>
              <a:gdLst/>
              <a:ahLst/>
              <a:cxnLst/>
              <a:rect l="l" t="t" r="r" b="b"/>
              <a:pathLst>
                <a:path w="12743" h="3240" extrusionOk="0">
                  <a:moveTo>
                    <a:pt x="5512" y="1"/>
                  </a:moveTo>
                  <a:cubicBezTo>
                    <a:pt x="2444" y="1"/>
                    <a:pt x="64" y="597"/>
                    <a:pt x="34" y="1386"/>
                  </a:cubicBezTo>
                  <a:cubicBezTo>
                    <a:pt x="0" y="2287"/>
                    <a:pt x="2802" y="3121"/>
                    <a:pt x="6305" y="3221"/>
                  </a:cubicBezTo>
                  <a:cubicBezTo>
                    <a:pt x="6632" y="3233"/>
                    <a:pt x="6954" y="3240"/>
                    <a:pt x="7269" y="3240"/>
                  </a:cubicBezTo>
                  <a:cubicBezTo>
                    <a:pt x="10319" y="3240"/>
                    <a:pt x="12679" y="2670"/>
                    <a:pt x="12709" y="1853"/>
                  </a:cubicBezTo>
                  <a:cubicBezTo>
                    <a:pt x="12743" y="986"/>
                    <a:pt x="9907" y="152"/>
                    <a:pt x="6438" y="19"/>
                  </a:cubicBezTo>
                  <a:cubicBezTo>
                    <a:pt x="6124" y="7"/>
                    <a:pt x="5815" y="1"/>
                    <a:pt x="5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flipH="1">
              <a:off x="5619230" y="4221999"/>
              <a:ext cx="306141" cy="40410"/>
            </a:xfrm>
            <a:custGeom>
              <a:avLst/>
              <a:gdLst/>
              <a:ahLst/>
              <a:cxnLst/>
              <a:rect l="l" t="t" r="r" b="b"/>
              <a:pathLst>
                <a:path w="11076" h="1462" extrusionOk="0">
                  <a:moveTo>
                    <a:pt x="4405" y="1"/>
                  </a:moveTo>
                  <a:cubicBezTo>
                    <a:pt x="1893" y="1"/>
                    <a:pt x="1" y="372"/>
                    <a:pt x="1" y="894"/>
                  </a:cubicBezTo>
                  <a:cubicBezTo>
                    <a:pt x="1" y="961"/>
                    <a:pt x="1" y="1027"/>
                    <a:pt x="34" y="1061"/>
                  </a:cubicBezTo>
                  <a:cubicBezTo>
                    <a:pt x="412" y="596"/>
                    <a:pt x="2234" y="308"/>
                    <a:pt x="4507" y="308"/>
                  </a:cubicBezTo>
                  <a:cubicBezTo>
                    <a:pt x="4842" y="308"/>
                    <a:pt x="5187" y="314"/>
                    <a:pt x="5538" y="327"/>
                  </a:cubicBezTo>
                  <a:cubicBezTo>
                    <a:pt x="8306" y="427"/>
                    <a:pt x="10575" y="894"/>
                    <a:pt x="10975" y="1461"/>
                  </a:cubicBezTo>
                  <a:cubicBezTo>
                    <a:pt x="11008" y="1428"/>
                    <a:pt x="11042" y="1361"/>
                    <a:pt x="11042" y="1294"/>
                  </a:cubicBezTo>
                  <a:cubicBezTo>
                    <a:pt x="11075" y="694"/>
                    <a:pt x="8640" y="127"/>
                    <a:pt x="5571" y="27"/>
                  </a:cubicBezTo>
                  <a:cubicBezTo>
                    <a:pt x="5171" y="9"/>
                    <a:pt x="4781" y="1"/>
                    <a:pt x="4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flipH="1">
              <a:off x="6639906" y="4427561"/>
              <a:ext cx="352217" cy="89830"/>
            </a:xfrm>
            <a:custGeom>
              <a:avLst/>
              <a:gdLst/>
              <a:ahLst/>
              <a:cxnLst/>
              <a:rect l="l" t="t" r="r" b="b"/>
              <a:pathLst>
                <a:path w="12743" h="3250" extrusionOk="0">
                  <a:moveTo>
                    <a:pt x="5292" y="1"/>
                  </a:moveTo>
                  <a:cubicBezTo>
                    <a:pt x="2353" y="1"/>
                    <a:pt x="67" y="563"/>
                    <a:pt x="67" y="1363"/>
                  </a:cubicBezTo>
                  <a:cubicBezTo>
                    <a:pt x="0" y="2230"/>
                    <a:pt x="2802" y="3064"/>
                    <a:pt x="6305" y="3231"/>
                  </a:cubicBezTo>
                  <a:cubicBezTo>
                    <a:pt x="6633" y="3243"/>
                    <a:pt x="6956" y="3249"/>
                    <a:pt x="7271" y="3249"/>
                  </a:cubicBezTo>
                  <a:cubicBezTo>
                    <a:pt x="10320" y="3249"/>
                    <a:pt x="12679" y="2682"/>
                    <a:pt x="12709" y="1896"/>
                  </a:cubicBezTo>
                  <a:cubicBezTo>
                    <a:pt x="12743" y="996"/>
                    <a:pt x="9941" y="162"/>
                    <a:pt x="6438" y="28"/>
                  </a:cubicBezTo>
                  <a:cubicBezTo>
                    <a:pt x="6048" y="10"/>
                    <a:pt x="5665" y="1"/>
                    <a:pt x="5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flipH="1">
              <a:off x="6638967" y="4420043"/>
              <a:ext cx="352244" cy="59951"/>
            </a:xfrm>
            <a:custGeom>
              <a:avLst/>
              <a:gdLst/>
              <a:ahLst/>
              <a:cxnLst/>
              <a:rect l="l" t="t" r="r" b="b"/>
              <a:pathLst>
                <a:path w="12744" h="2169" extrusionOk="0">
                  <a:moveTo>
                    <a:pt x="67" y="0"/>
                  </a:moveTo>
                  <a:lnTo>
                    <a:pt x="1" y="1601"/>
                  </a:lnTo>
                  <a:lnTo>
                    <a:pt x="12676" y="2168"/>
                  </a:lnTo>
                  <a:lnTo>
                    <a:pt x="12743" y="5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flipH="1">
              <a:off x="6638054" y="4383309"/>
              <a:ext cx="352217" cy="89830"/>
            </a:xfrm>
            <a:custGeom>
              <a:avLst/>
              <a:gdLst/>
              <a:ahLst/>
              <a:cxnLst/>
              <a:rect l="l" t="t" r="r" b="b"/>
              <a:pathLst>
                <a:path w="12743" h="3250" extrusionOk="0">
                  <a:moveTo>
                    <a:pt x="5291" y="0"/>
                  </a:moveTo>
                  <a:cubicBezTo>
                    <a:pt x="2352" y="0"/>
                    <a:pt x="63" y="563"/>
                    <a:pt x="33" y="1363"/>
                  </a:cubicBezTo>
                  <a:cubicBezTo>
                    <a:pt x="0" y="2230"/>
                    <a:pt x="2802" y="3064"/>
                    <a:pt x="6305" y="3231"/>
                  </a:cubicBezTo>
                  <a:cubicBezTo>
                    <a:pt x="6630" y="3243"/>
                    <a:pt x="6949" y="3249"/>
                    <a:pt x="7262" y="3249"/>
                  </a:cubicBezTo>
                  <a:cubicBezTo>
                    <a:pt x="10287" y="3249"/>
                    <a:pt x="12649" y="2682"/>
                    <a:pt x="12709" y="1896"/>
                  </a:cubicBezTo>
                  <a:cubicBezTo>
                    <a:pt x="12742" y="996"/>
                    <a:pt x="9940" y="162"/>
                    <a:pt x="6438" y="28"/>
                  </a:cubicBezTo>
                  <a:cubicBezTo>
                    <a:pt x="6048" y="9"/>
                    <a:pt x="5664" y="0"/>
                    <a:pt x="5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flipH="1">
              <a:off x="6661106" y="4395360"/>
              <a:ext cx="306141" cy="41294"/>
            </a:xfrm>
            <a:custGeom>
              <a:avLst/>
              <a:gdLst/>
              <a:ahLst/>
              <a:cxnLst/>
              <a:rect l="l" t="t" r="r" b="b"/>
              <a:pathLst>
                <a:path w="11076" h="1494" extrusionOk="0">
                  <a:moveTo>
                    <a:pt x="4416" y="0"/>
                  </a:moveTo>
                  <a:cubicBezTo>
                    <a:pt x="1926" y="0"/>
                    <a:pt x="30" y="371"/>
                    <a:pt x="1" y="893"/>
                  </a:cubicBezTo>
                  <a:cubicBezTo>
                    <a:pt x="1" y="927"/>
                    <a:pt x="34" y="993"/>
                    <a:pt x="68" y="1027"/>
                  </a:cubicBezTo>
                  <a:cubicBezTo>
                    <a:pt x="436" y="601"/>
                    <a:pt x="2154" y="297"/>
                    <a:pt x="4361" y="297"/>
                  </a:cubicBezTo>
                  <a:cubicBezTo>
                    <a:pt x="4751" y="297"/>
                    <a:pt x="5156" y="306"/>
                    <a:pt x="5572" y="326"/>
                  </a:cubicBezTo>
                  <a:cubicBezTo>
                    <a:pt x="8340" y="459"/>
                    <a:pt x="10642" y="960"/>
                    <a:pt x="11009" y="1494"/>
                  </a:cubicBezTo>
                  <a:cubicBezTo>
                    <a:pt x="11042" y="1460"/>
                    <a:pt x="11042" y="1394"/>
                    <a:pt x="11076" y="1360"/>
                  </a:cubicBezTo>
                  <a:cubicBezTo>
                    <a:pt x="11076" y="760"/>
                    <a:pt x="8640" y="159"/>
                    <a:pt x="5572" y="26"/>
                  </a:cubicBezTo>
                  <a:cubicBezTo>
                    <a:pt x="5176" y="8"/>
                    <a:pt x="4790" y="0"/>
                    <a:pt x="441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flipH="1">
              <a:off x="6661106" y="4395360"/>
              <a:ext cx="306141" cy="41294"/>
            </a:xfrm>
            <a:custGeom>
              <a:avLst/>
              <a:gdLst/>
              <a:ahLst/>
              <a:cxnLst/>
              <a:rect l="l" t="t" r="r" b="b"/>
              <a:pathLst>
                <a:path w="11076" h="1494" extrusionOk="0">
                  <a:moveTo>
                    <a:pt x="4416" y="0"/>
                  </a:moveTo>
                  <a:cubicBezTo>
                    <a:pt x="1926" y="0"/>
                    <a:pt x="30" y="371"/>
                    <a:pt x="1" y="893"/>
                  </a:cubicBezTo>
                  <a:cubicBezTo>
                    <a:pt x="1" y="927"/>
                    <a:pt x="34" y="993"/>
                    <a:pt x="68" y="1027"/>
                  </a:cubicBezTo>
                  <a:cubicBezTo>
                    <a:pt x="436" y="601"/>
                    <a:pt x="2154" y="297"/>
                    <a:pt x="4361" y="297"/>
                  </a:cubicBezTo>
                  <a:cubicBezTo>
                    <a:pt x="4751" y="297"/>
                    <a:pt x="5156" y="306"/>
                    <a:pt x="5572" y="326"/>
                  </a:cubicBezTo>
                  <a:cubicBezTo>
                    <a:pt x="8340" y="459"/>
                    <a:pt x="10642" y="960"/>
                    <a:pt x="11009" y="1494"/>
                  </a:cubicBezTo>
                  <a:cubicBezTo>
                    <a:pt x="11042" y="1460"/>
                    <a:pt x="11042" y="1394"/>
                    <a:pt x="11076" y="1360"/>
                  </a:cubicBezTo>
                  <a:cubicBezTo>
                    <a:pt x="11076" y="760"/>
                    <a:pt x="8640" y="159"/>
                    <a:pt x="5572" y="26"/>
                  </a:cubicBezTo>
                  <a:cubicBezTo>
                    <a:pt x="5176" y="8"/>
                    <a:pt x="4790" y="0"/>
                    <a:pt x="4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flipH="1">
              <a:off x="6676779" y="4360257"/>
              <a:ext cx="352217" cy="90079"/>
            </a:xfrm>
            <a:custGeom>
              <a:avLst/>
              <a:gdLst/>
              <a:ahLst/>
              <a:cxnLst/>
              <a:rect l="l" t="t" r="r" b="b"/>
              <a:pathLst>
                <a:path w="12743" h="3259" extrusionOk="0">
                  <a:moveTo>
                    <a:pt x="5291" y="0"/>
                  </a:moveTo>
                  <a:cubicBezTo>
                    <a:pt x="2352" y="0"/>
                    <a:pt x="63" y="563"/>
                    <a:pt x="33" y="1363"/>
                  </a:cubicBezTo>
                  <a:cubicBezTo>
                    <a:pt x="0" y="2230"/>
                    <a:pt x="2802" y="3097"/>
                    <a:pt x="6305" y="3231"/>
                  </a:cubicBezTo>
                  <a:cubicBezTo>
                    <a:pt x="6695" y="3249"/>
                    <a:pt x="7078" y="3258"/>
                    <a:pt x="7451" y="3258"/>
                  </a:cubicBezTo>
                  <a:cubicBezTo>
                    <a:pt x="10391" y="3258"/>
                    <a:pt x="12680" y="2696"/>
                    <a:pt x="12709" y="1896"/>
                  </a:cubicBezTo>
                  <a:cubicBezTo>
                    <a:pt x="12742" y="996"/>
                    <a:pt x="9940" y="162"/>
                    <a:pt x="6438" y="28"/>
                  </a:cubicBezTo>
                  <a:cubicBezTo>
                    <a:pt x="6048" y="10"/>
                    <a:pt x="5664" y="0"/>
                    <a:pt x="5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flipH="1">
              <a:off x="6675866" y="4353651"/>
              <a:ext cx="352217" cy="59039"/>
            </a:xfrm>
            <a:custGeom>
              <a:avLst/>
              <a:gdLst/>
              <a:ahLst/>
              <a:cxnLst/>
              <a:rect l="l" t="t" r="r" b="b"/>
              <a:pathLst>
                <a:path w="12743" h="2136" extrusionOk="0">
                  <a:moveTo>
                    <a:pt x="67" y="0"/>
                  </a:moveTo>
                  <a:lnTo>
                    <a:pt x="0" y="1602"/>
                  </a:lnTo>
                  <a:lnTo>
                    <a:pt x="12676" y="2135"/>
                  </a:lnTo>
                  <a:lnTo>
                    <a:pt x="12743" y="5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flipH="1">
              <a:off x="6674927" y="4316004"/>
              <a:ext cx="352244" cy="89802"/>
            </a:xfrm>
            <a:custGeom>
              <a:avLst/>
              <a:gdLst/>
              <a:ahLst/>
              <a:cxnLst/>
              <a:rect l="l" t="t" r="r" b="b"/>
              <a:pathLst>
                <a:path w="12744" h="3249" extrusionOk="0">
                  <a:moveTo>
                    <a:pt x="5292" y="0"/>
                  </a:moveTo>
                  <a:cubicBezTo>
                    <a:pt x="2353" y="0"/>
                    <a:pt x="64" y="563"/>
                    <a:pt x="34" y="1362"/>
                  </a:cubicBezTo>
                  <a:cubicBezTo>
                    <a:pt x="1" y="2230"/>
                    <a:pt x="2803" y="3064"/>
                    <a:pt x="6305" y="3230"/>
                  </a:cubicBezTo>
                  <a:cubicBezTo>
                    <a:pt x="6630" y="3243"/>
                    <a:pt x="6950" y="3249"/>
                    <a:pt x="7264" y="3249"/>
                  </a:cubicBezTo>
                  <a:cubicBezTo>
                    <a:pt x="10293" y="3249"/>
                    <a:pt x="12680" y="2682"/>
                    <a:pt x="12710" y="1896"/>
                  </a:cubicBezTo>
                  <a:cubicBezTo>
                    <a:pt x="12743" y="995"/>
                    <a:pt x="9941" y="162"/>
                    <a:pt x="6439" y="28"/>
                  </a:cubicBezTo>
                  <a:cubicBezTo>
                    <a:pt x="6048" y="9"/>
                    <a:pt x="5665" y="0"/>
                    <a:pt x="5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flipH="1">
              <a:off x="6697066" y="4328056"/>
              <a:ext cx="307053" cy="42206"/>
            </a:xfrm>
            <a:custGeom>
              <a:avLst/>
              <a:gdLst/>
              <a:ahLst/>
              <a:cxnLst/>
              <a:rect l="l" t="t" r="r" b="b"/>
              <a:pathLst>
                <a:path w="11109" h="1527" extrusionOk="0">
                  <a:moveTo>
                    <a:pt x="4416" y="0"/>
                  </a:moveTo>
                  <a:cubicBezTo>
                    <a:pt x="1926" y="0"/>
                    <a:pt x="30" y="371"/>
                    <a:pt x="1" y="893"/>
                  </a:cubicBezTo>
                  <a:cubicBezTo>
                    <a:pt x="1" y="960"/>
                    <a:pt x="34" y="993"/>
                    <a:pt x="67" y="1060"/>
                  </a:cubicBezTo>
                  <a:cubicBezTo>
                    <a:pt x="445" y="595"/>
                    <a:pt x="2242" y="307"/>
                    <a:pt x="4531" y="307"/>
                  </a:cubicBezTo>
                  <a:cubicBezTo>
                    <a:pt x="4868" y="307"/>
                    <a:pt x="5216" y="313"/>
                    <a:pt x="5571" y="326"/>
                  </a:cubicBezTo>
                  <a:cubicBezTo>
                    <a:pt x="8340" y="459"/>
                    <a:pt x="10642" y="960"/>
                    <a:pt x="11009" y="1527"/>
                  </a:cubicBezTo>
                  <a:cubicBezTo>
                    <a:pt x="11042" y="1460"/>
                    <a:pt x="11075" y="1427"/>
                    <a:pt x="11075" y="1360"/>
                  </a:cubicBezTo>
                  <a:cubicBezTo>
                    <a:pt x="11109" y="760"/>
                    <a:pt x="8640" y="159"/>
                    <a:pt x="5571" y="26"/>
                  </a:cubicBezTo>
                  <a:cubicBezTo>
                    <a:pt x="5176" y="8"/>
                    <a:pt x="4789" y="0"/>
                    <a:pt x="441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flipH="1">
              <a:off x="6697066" y="4328056"/>
              <a:ext cx="307053" cy="42206"/>
            </a:xfrm>
            <a:custGeom>
              <a:avLst/>
              <a:gdLst/>
              <a:ahLst/>
              <a:cxnLst/>
              <a:rect l="l" t="t" r="r" b="b"/>
              <a:pathLst>
                <a:path w="11109" h="1527" extrusionOk="0">
                  <a:moveTo>
                    <a:pt x="4416" y="0"/>
                  </a:moveTo>
                  <a:cubicBezTo>
                    <a:pt x="1926" y="0"/>
                    <a:pt x="30" y="371"/>
                    <a:pt x="1" y="893"/>
                  </a:cubicBezTo>
                  <a:cubicBezTo>
                    <a:pt x="1" y="960"/>
                    <a:pt x="34" y="993"/>
                    <a:pt x="67" y="1060"/>
                  </a:cubicBezTo>
                  <a:cubicBezTo>
                    <a:pt x="445" y="595"/>
                    <a:pt x="2242" y="307"/>
                    <a:pt x="4531" y="307"/>
                  </a:cubicBezTo>
                  <a:cubicBezTo>
                    <a:pt x="4868" y="307"/>
                    <a:pt x="5216" y="313"/>
                    <a:pt x="5571" y="326"/>
                  </a:cubicBezTo>
                  <a:cubicBezTo>
                    <a:pt x="8340" y="459"/>
                    <a:pt x="10642" y="960"/>
                    <a:pt x="11009" y="1527"/>
                  </a:cubicBezTo>
                  <a:cubicBezTo>
                    <a:pt x="11042" y="1460"/>
                    <a:pt x="11075" y="1427"/>
                    <a:pt x="11075" y="1360"/>
                  </a:cubicBezTo>
                  <a:cubicBezTo>
                    <a:pt x="11109" y="760"/>
                    <a:pt x="8640" y="159"/>
                    <a:pt x="5571" y="26"/>
                  </a:cubicBezTo>
                  <a:cubicBezTo>
                    <a:pt x="5176" y="8"/>
                    <a:pt x="4789" y="0"/>
                    <a:pt x="4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flipH="1">
              <a:off x="6672163" y="4279381"/>
              <a:ext cx="352244" cy="89802"/>
            </a:xfrm>
            <a:custGeom>
              <a:avLst/>
              <a:gdLst/>
              <a:ahLst/>
              <a:cxnLst/>
              <a:rect l="l" t="t" r="r" b="b"/>
              <a:pathLst>
                <a:path w="12744" h="3249" extrusionOk="0">
                  <a:moveTo>
                    <a:pt x="5481" y="0"/>
                  </a:moveTo>
                  <a:cubicBezTo>
                    <a:pt x="2457" y="0"/>
                    <a:pt x="95" y="567"/>
                    <a:pt x="34" y="1353"/>
                  </a:cubicBezTo>
                  <a:cubicBezTo>
                    <a:pt x="1" y="2254"/>
                    <a:pt x="2803" y="3088"/>
                    <a:pt x="6305" y="3221"/>
                  </a:cubicBezTo>
                  <a:cubicBezTo>
                    <a:pt x="6696" y="3240"/>
                    <a:pt x="7079" y="3249"/>
                    <a:pt x="7452" y="3249"/>
                  </a:cubicBezTo>
                  <a:cubicBezTo>
                    <a:pt x="10391" y="3249"/>
                    <a:pt x="12680" y="2686"/>
                    <a:pt x="12710" y="1887"/>
                  </a:cubicBezTo>
                  <a:cubicBezTo>
                    <a:pt x="12743" y="1020"/>
                    <a:pt x="9941" y="152"/>
                    <a:pt x="6439" y="19"/>
                  </a:cubicBezTo>
                  <a:cubicBezTo>
                    <a:pt x="6114" y="6"/>
                    <a:pt x="5794" y="0"/>
                    <a:pt x="5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flipH="1">
              <a:off x="6671251" y="4272498"/>
              <a:ext cx="352217" cy="59039"/>
            </a:xfrm>
            <a:custGeom>
              <a:avLst/>
              <a:gdLst/>
              <a:ahLst/>
              <a:cxnLst/>
              <a:rect l="l" t="t" r="r" b="b"/>
              <a:pathLst>
                <a:path w="12743" h="2136" extrusionOk="0">
                  <a:moveTo>
                    <a:pt x="67" y="1"/>
                  </a:moveTo>
                  <a:lnTo>
                    <a:pt x="0" y="1602"/>
                  </a:lnTo>
                  <a:lnTo>
                    <a:pt x="12676" y="2136"/>
                  </a:lnTo>
                  <a:lnTo>
                    <a:pt x="12743" y="535"/>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flipH="1">
              <a:off x="6670338" y="4235101"/>
              <a:ext cx="352217" cy="89830"/>
            </a:xfrm>
            <a:custGeom>
              <a:avLst/>
              <a:gdLst/>
              <a:ahLst/>
              <a:cxnLst/>
              <a:rect l="l" t="t" r="r" b="b"/>
              <a:pathLst>
                <a:path w="12743" h="3250" extrusionOk="0">
                  <a:moveTo>
                    <a:pt x="5441" y="0"/>
                  </a:moveTo>
                  <a:cubicBezTo>
                    <a:pt x="2435" y="0"/>
                    <a:pt x="94" y="541"/>
                    <a:pt x="34" y="1354"/>
                  </a:cubicBezTo>
                  <a:cubicBezTo>
                    <a:pt x="1" y="2255"/>
                    <a:pt x="2803" y="3089"/>
                    <a:pt x="6305" y="3222"/>
                  </a:cubicBezTo>
                  <a:cubicBezTo>
                    <a:pt x="6695" y="3241"/>
                    <a:pt x="7079" y="3250"/>
                    <a:pt x="7452" y="3250"/>
                  </a:cubicBezTo>
                  <a:cubicBezTo>
                    <a:pt x="10391" y="3250"/>
                    <a:pt x="12680" y="2687"/>
                    <a:pt x="12710" y="1888"/>
                  </a:cubicBezTo>
                  <a:cubicBezTo>
                    <a:pt x="12743" y="987"/>
                    <a:pt x="9941" y="153"/>
                    <a:pt x="6438" y="20"/>
                  </a:cubicBezTo>
                  <a:cubicBezTo>
                    <a:pt x="6099" y="7"/>
                    <a:pt x="5766" y="0"/>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flipH="1">
              <a:off x="6692450" y="4246903"/>
              <a:ext cx="306141" cy="42234"/>
            </a:xfrm>
            <a:custGeom>
              <a:avLst/>
              <a:gdLst/>
              <a:ahLst/>
              <a:cxnLst/>
              <a:rect l="l" t="t" r="r" b="b"/>
              <a:pathLst>
                <a:path w="11076" h="1528" extrusionOk="0">
                  <a:moveTo>
                    <a:pt x="4405" y="1"/>
                  </a:moveTo>
                  <a:cubicBezTo>
                    <a:pt x="1893" y="1"/>
                    <a:pt x="1" y="371"/>
                    <a:pt x="1" y="894"/>
                  </a:cubicBezTo>
                  <a:cubicBezTo>
                    <a:pt x="1" y="960"/>
                    <a:pt x="1" y="994"/>
                    <a:pt x="34" y="1060"/>
                  </a:cubicBezTo>
                  <a:cubicBezTo>
                    <a:pt x="399" y="612"/>
                    <a:pt x="2082" y="328"/>
                    <a:pt x="4253" y="328"/>
                  </a:cubicBezTo>
                  <a:cubicBezTo>
                    <a:pt x="4666" y="328"/>
                    <a:pt x="5096" y="339"/>
                    <a:pt x="5538" y="360"/>
                  </a:cubicBezTo>
                  <a:cubicBezTo>
                    <a:pt x="8307" y="460"/>
                    <a:pt x="10608" y="960"/>
                    <a:pt x="10975" y="1527"/>
                  </a:cubicBezTo>
                  <a:cubicBezTo>
                    <a:pt x="11009" y="1461"/>
                    <a:pt x="11042" y="1427"/>
                    <a:pt x="11042" y="1361"/>
                  </a:cubicBezTo>
                  <a:cubicBezTo>
                    <a:pt x="11075" y="760"/>
                    <a:pt x="8607" y="160"/>
                    <a:pt x="5571" y="26"/>
                  </a:cubicBezTo>
                  <a:cubicBezTo>
                    <a:pt x="5172" y="9"/>
                    <a:pt x="4781" y="1"/>
                    <a:pt x="440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flipH="1">
              <a:off x="6692450" y="4246903"/>
              <a:ext cx="306141" cy="42234"/>
            </a:xfrm>
            <a:custGeom>
              <a:avLst/>
              <a:gdLst/>
              <a:ahLst/>
              <a:cxnLst/>
              <a:rect l="l" t="t" r="r" b="b"/>
              <a:pathLst>
                <a:path w="11076" h="1528" extrusionOk="0">
                  <a:moveTo>
                    <a:pt x="4405" y="1"/>
                  </a:moveTo>
                  <a:cubicBezTo>
                    <a:pt x="1893" y="1"/>
                    <a:pt x="1" y="371"/>
                    <a:pt x="1" y="894"/>
                  </a:cubicBezTo>
                  <a:cubicBezTo>
                    <a:pt x="1" y="960"/>
                    <a:pt x="1" y="994"/>
                    <a:pt x="34" y="1060"/>
                  </a:cubicBezTo>
                  <a:cubicBezTo>
                    <a:pt x="399" y="612"/>
                    <a:pt x="2082" y="328"/>
                    <a:pt x="4253" y="328"/>
                  </a:cubicBezTo>
                  <a:cubicBezTo>
                    <a:pt x="4666" y="328"/>
                    <a:pt x="5096" y="339"/>
                    <a:pt x="5538" y="360"/>
                  </a:cubicBezTo>
                  <a:cubicBezTo>
                    <a:pt x="8307" y="460"/>
                    <a:pt x="10608" y="960"/>
                    <a:pt x="10975" y="1527"/>
                  </a:cubicBezTo>
                  <a:cubicBezTo>
                    <a:pt x="11009" y="1461"/>
                    <a:pt x="11042" y="1427"/>
                    <a:pt x="11042" y="1361"/>
                  </a:cubicBezTo>
                  <a:cubicBezTo>
                    <a:pt x="11075" y="760"/>
                    <a:pt x="8607" y="160"/>
                    <a:pt x="5571" y="26"/>
                  </a:cubicBezTo>
                  <a:cubicBezTo>
                    <a:pt x="5172" y="9"/>
                    <a:pt x="4781" y="1"/>
                    <a:pt x="4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flipH="1">
              <a:off x="6709063" y="4212076"/>
              <a:ext cx="352217" cy="89802"/>
            </a:xfrm>
            <a:custGeom>
              <a:avLst/>
              <a:gdLst/>
              <a:ahLst/>
              <a:cxnLst/>
              <a:rect l="l" t="t" r="r" b="b"/>
              <a:pathLst>
                <a:path w="12743" h="3249" extrusionOk="0">
                  <a:moveTo>
                    <a:pt x="5506" y="0"/>
                  </a:moveTo>
                  <a:cubicBezTo>
                    <a:pt x="2457" y="0"/>
                    <a:pt x="97" y="567"/>
                    <a:pt x="67" y="1353"/>
                  </a:cubicBezTo>
                  <a:cubicBezTo>
                    <a:pt x="1" y="2254"/>
                    <a:pt x="2836" y="3088"/>
                    <a:pt x="6305" y="3221"/>
                  </a:cubicBezTo>
                  <a:cubicBezTo>
                    <a:pt x="6699" y="3240"/>
                    <a:pt x="7085" y="3249"/>
                    <a:pt x="7460" y="3249"/>
                  </a:cubicBezTo>
                  <a:cubicBezTo>
                    <a:pt x="10417" y="3249"/>
                    <a:pt x="12680" y="2686"/>
                    <a:pt x="12710" y="1887"/>
                  </a:cubicBezTo>
                  <a:cubicBezTo>
                    <a:pt x="12743" y="1019"/>
                    <a:pt x="9941" y="186"/>
                    <a:pt x="6472" y="19"/>
                  </a:cubicBezTo>
                  <a:cubicBezTo>
                    <a:pt x="6144" y="6"/>
                    <a:pt x="5821" y="0"/>
                    <a:pt x="5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flipH="1">
              <a:off x="6708123" y="4205194"/>
              <a:ext cx="352244" cy="59039"/>
            </a:xfrm>
            <a:custGeom>
              <a:avLst/>
              <a:gdLst/>
              <a:ahLst/>
              <a:cxnLst/>
              <a:rect l="l" t="t" r="r" b="b"/>
              <a:pathLst>
                <a:path w="12744" h="2136" extrusionOk="0">
                  <a:moveTo>
                    <a:pt x="68" y="1"/>
                  </a:moveTo>
                  <a:lnTo>
                    <a:pt x="1" y="1602"/>
                  </a:lnTo>
                  <a:lnTo>
                    <a:pt x="12677" y="2136"/>
                  </a:lnTo>
                  <a:lnTo>
                    <a:pt x="12743" y="535"/>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flipH="1">
              <a:off x="6707211" y="4167824"/>
              <a:ext cx="352217" cy="89802"/>
            </a:xfrm>
            <a:custGeom>
              <a:avLst/>
              <a:gdLst/>
              <a:ahLst/>
              <a:cxnLst/>
              <a:rect l="l" t="t" r="r" b="b"/>
              <a:pathLst>
                <a:path w="12743" h="3249" extrusionOk="0">
                  <a:moveTo>
                    <a:pt x="5505" y="0"/>
                  </a:moveTo>
                  <a:cubicBezTo>
                    <a:pt x="2456" y="0"/>
                    <a:pt x="97" y="567"/>
                    <a:pt x="67" y="1353"/>
                  </a:cubicBezTo>
                  <a:cubicBezTo>
                    <a:pt x="0" y="2254"/>
                    <a:pt x="2836" y="3087"/>
                    <a:pt x="6305" y="3221"/>
                  </a:cubicBezTo>
                  <a:cubicBezTo>
                    <a:pt x="6699" y="3240"/>
                    <a:pt x="7085" y="3249"/>
                    <a:pt x="7460" y="3249"/>
                  </a:cubicBezTo>
                  <a:cubicBezTo>
                    <a:pt x="10417" y="3249"/>
                    <a:pt x="12680" y="2686"/>
                    <a:pt x="12709" y="1887"/>
                  </a:cubicBezTo>
                  <a:cubicBezTo>
                    <a:pt x="12743" y="1019"/>
                    <a:pt x="9941" y="185"/>
                    <a:pt x="6472" y="19"/>
                  </a:cubicBezTo>
                  <a:cubicBezTo>
                    <a:pt x="6143" y="6"/>
                    <a:pt x="5821" y="0"/>
                    <a:pt x="5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flipH="1">
              <a:off x="6729322" y="4179848"/>
              <a:ext cx="306141" cy="41985"/>
            </a:xfrm>
            <a:custGeom>
              <a:avLst/>
              <a:gdLst/>
              <a:ahLst/>
              <a:cxnLst/>
              <a:rect l="l" t="t" r="r" b="b"/>
              <a:pathLst>
                <a:path w="11076" h="1519" extrusionOk="0">
                  <a:moveTo>
                    <a:pt x="4581" y="1"/>
                  </a:moveTo>
                  <a:cubicBezTo>
                    <a:pt x="1988" y="1"/>
                    <a:pt x="30" y="350"/>
                    <a:pt x="1" y="885"/>
                  </a:cubicBezTo>
                  <a:cubicBezTo>
                    <a:pt x="1" y="951"/>
                    <a:pt x="1" y="1018"/>
                    <a:pt x="34" y="1051"/>
                  </a:cubicBezTo>
                  <a:cubicBezTo>
                    <a:pt x="398" y="603"/>
                    <a:pt x="2105" y="319"/>
                    <a:pt x="4284" y="319"/>
                  </a:cubicBezTo>
                  <a:cubicBezTo>
                    <a:pt x="4698" y="319"/>
                    <a:pt x="5129" y="330"/>
                    <a:pt x="5571" y="351"/>
                  </a:cubicBezTo>
                  <a:cubicBezTo>
                    <a:pt x="8340" y="484"/>
                    <a:pt x="10608" y="951"/>
                    <a:pt x="10975" y="1518"/>
                  </a:cubicBezTo>
                  <a:cubicBezTo>
                    <a:pt x="11008" y="1485"/>
                    <a:pt x="11042" y="1418"/>
                    <a:pt x="11042" y="1352"/>
                  </a:cubicBezTo>
                  <a:cubicBezTo>
                    <a:pt x="11075" y="751"/>
                    <a:pt x="8607" y="151"/>
                    <a:pt x="5571" y="17"/>
                  </a:cubicBezTo>
                  <a:cubicBezTo>
                    <a:pt x="5233" y="6"/>
                    <a:pt x="4902" y="1"/>
                    <a:pt x="458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flipH="1">
              <a:off x="6729322" y="4179848"/>
              <a:ext cx="306141" cy="41985"/>
            </a:xfrm>
            <a:custGeom>
              <a:avLst/>
              <a:gdLst/>
              <a:ahLst/>
              <a:cxnLst/>
              <a:rect l="l" t="t" r="r" b="b"/>
              <a:pathLst>
                <a:path w="11076" h="1519" extrusionOk="0">
                  <a:moveTo>
                    <a:pt x="4581" y="1"/>
                  </a:moveTo>
                  <a:cubicBezTo>
                    <a:pt x="1988" y="1"/>
                    <a:pt x="30" y="350"/>
                    <a:pt x="1" y="885"/>
                  </a:cubicBezTo>
                  <a:cubicBezTo>
                    <a:pt x="1" y="951"/>
                    <a:pt x="1" y="1018"/>
                    <a:pt x="34" y="1051"/>
                  </a:cubicBezTo>
                  <a:cubicBezTo>
                    <a:pt x="398" y="603"/>
                    <a:pt x="2105" y="319"/>
                    <a:pt x="4284" y="319"/>
                  </a:cubicBezTo>
                  <a:cubicBezTo>
                    <a:pt x="4698" y="319"/>
                    <a:pt x="5129" y="330"/>
                    <a:pt x="5571" y="351"/>
                  </a:cubicBezTo>
                  <a:cubicBezTo>
                    <a:pt x="8340" y="484"/>
                    <a:pt x="10608" y="951"/>
                    <a:pt x="10975" y="1518"/>
                  </a:cubicBezTo>
                  <a:cubicBezTo>
                    <a:pt x="11008" y="1485"/>
                    <a:pt x="11042" y="1418"/>
                    <a:pt x="11042" y="1352"/>
                  </a:cubicBezTo>
                  <a:cubicBezTo>
                    <a:pt x="11075" y="751"/>
                    <a:pt x="8607" y="151"/>
                    <a:pt x="5571" y="17"/>
                  </a:cubicBezTo>
                  <a:cubicBezTo>
                    <a:pt x="5233" y="6"/>
                    <a:pt x="4902" y="1"/>
                    <a:pt x="4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flipH="1">
              <a:off x="6652814" y="4154916"/>
              <a:ext cx="352217" cy="90466"/>
            </a:xfrm>
            <a:custGeom>
              <a:avLst/>
              <a:gdLst/>
              <a:ahLst/>
              <a:cxnLst/>
              <a:rect l="l" t="t" r="r" b="b"/>
              <a:pathLst>
                <a:path w="12743" h="3273" extrusionOk="0">
                  <a:moveTo>
                    <a:pt x="5481" y="0"/>
                  </a:moveTo>
                  <a:cubicBezTo>
                    <a:pt x="2456" y="0"/>
                    <a:pt x="94" y="567"/>
                    <a:pt x="34" y="1353"/>
                  </a:cubicBezTo>
                  <a:cubicBezTo>
                    <a:pt x="0" y="2254"/>
                    <a:pt x="2802" y="3087"/>
                    <a:pt x="6305" y="3254"/>
                  </a:cubicBezTo>
                  <a:cubicBezTo>
                    <a:pt x="6630" y="3267"/>
                    <a:pt x="6950" y="3273"/>
                    <a:pt x="7263" y="3273"/>
                  </a:cubicBezTo>
                  <a:cubicBezTo>
                    <a:pt x="10293" y="3273"/>
                    <a:pt x="12679" y="2706"/>
                    <a:pt x="12709" y="1920"/>
                  </a:cubicBezTo>
                  <a:cubicBezTo>
                    <a:pt x="12743" y="1019"/>
                    <a:pt x="9941" y="185"/>
                    <a:pt x="6438" y="19"/>
                  </a:cubicBezTo>
                  <a:cubicBezTo>
                    <a:pt x="6113" y="6"/>
                    <a:pt x="5793" y="0"/>
                    <a:pt x="5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flipH="1">
              <a:off x="6651875" y="4148033"/>
              <a:ext cx="352244" cy="59951"/>
            </a:xfrm>
            <a:custGeom>
              <a:avLst/>
              <a:gdLst/>
              <a:ahLst/>
              <a:cxnLst/>
              <a:rect l="l" t="t" r="r" b="b"/>
              <a:pathLst>
                <a:path w="12744" h="2169" extrusionOk="0">
                  <a:moveTo>
                    <a:pt x="67" y="1"/>
                  </a:moveTo>
                  <a:lnTo>
                    <a:pt x="1" y="1602"/>
                  </a:lnTo>
                  <a:lnTo>
                    <a:pt x="12676" y="2169"/>
                  </a:lnTo>
                  <a:lnTo>
                    <a:pt x="12743" y="534"/>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flipH="1">
              <a:off x="6650963" y="4110636"/>
              <a:ext cx="352217" cy="90493"/>
            </a:xfrm>
            <a:custGeom>
              <a:avLst/>
              <a:gdLst/>
              <a:ahLst/>
              <a:cxnLst/>
              <a:rect l="l" t="t" r="r" b="b"/>
              <a:pathLst>
                <a:path w="12743" h="3274" extrusionOk="0">
                  <a:moveTo>
                    <a:pt x="5480" y="1"/>
                  </a:moveTo>
                  <a:cubicBezTo>
                    <a:pt x="2456" y="1"/>
                    <a:pt x="94" y="568"/>
                    <a:pt x="33" y="1354"/>
                  </a:cubicBezTo>
                  <a:cubicBezTo>
                    <a:pt x="0" y="2254"/>
                    <a:pt x="2802" y="3088"/>
                    <a:pt x="6305" y="3255"/>
                  </a:cubicBezTo>
                  <a:cubicBezTo>
                    <a:pt x="6629" y="3268"/>
                    <a:pt x="6948" y="3274"/>
                    <a:pt x="7260" y="3274"/>
                  </a:cubicBezTo>
                  <a:cubicBezTo>
                    <a:pt x="10286" y="3274"/>
                    <a:pt x="12649" y="2704"/>
                    <a:pt x="12709" y="1887"/>
                  </a:cubicBezTo>
                  <a:cubicBezTo>
                    <a:pt x="12742" y="1020"/>
                    <a:pt x="9940" y="186"/>
                    <a:pt x="6438" y="19"/>
                  </a:cubicBezTo>
                  <a:cubicBezTo>
                    <a:pt x="6113" y="7"/>
                    <a:pt x="5793" y="1"/>
                    <a:pt x="54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flipH="1">
              <a:off x="6673102" y="4123350"/>
              <a:ext cx="306113" cy="41322"/>
            </a:xfrm>
            <a:custGeom>
              <a:avLst/>
              <a:gdLst/>
              <a:ahLst/>
              <a:cxnLst/>
              <a:rect l="l" t="t" r="r" b="b"/>
              <a:pathLst>
                <a:path w="11075" h="1495" extrusionOk="0">
                  <a:moveTo>
                    <a:pt x="4404" y="1"/>
                  </a:moveTo>
                  <a:cubicBezTo>
                    <a:pt x="1893" y="1"/>
                    <a:pt x="0" y="372"/>
                    <a:pt x="0" y="894"/>
                  </a:cubicBezTo>
                  <a:cubicBezTo>
                    <a:pt x="0" y="927"/>
                    <a:pt x="34" y="994"/>
                    <a:pt x="67" y="1027"/>
                  </a:cubicBezTo>
                  <a:cubicBezTo>
                    <a:pt x="407" y="602"/>
                    <a:pt x="2145" y="297"/>
                    <a:pt x="4359" y="297"/>
                  </a:cubicBezTo>
                  <a:cubicBezTo>
                    <a:pt x="4750" y="297"/>
                    <a:pt x="5155" y="307"/>
                    <a:pt x="5571" y="327"/>
                  </a:cubicBezTo>
                  <a:cubicBezTo>
                    <a:pt x="8340" y="460"/>
                    <a:pt x="10608" y="960"/>
                    <a:pt x="10975" y="1494"/>
                  </a:cubicBezTo>
                  <a:cubicBezTo>
                    <a:pt x="11042" y="1461"/>
                    <a:pt x="11042" y="1394"/>
                    <a:pt x="11042" y="1361"/>
                  </a:cubicBezTo>
                  <a:cubicBezTo>
                    <a:pt x="11075" y="760"/>
                    <a:pt x="8640" y="160"/>
                    <a:pt x="5571" y="26"/>
                  </a:cubicBezTo>
                  <a:cubicBezTo>
                    <a:pt x="5171" y="9"/>
                    <a:pt x="4781" y="1"/>
                    <a:pt x="440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flipH="1">
              <a:off x="6673102" y="4123350"/>
              <a:ext cx="306113" cy="41322"/>
            </a:xfrm>
            <a:custGeom>
              <a:avLst/>
              <a:gdLst/>
              <a:ahLst/>
              <a:cxnLst/>
              <a:rect l="l" t="t" r="r" b="b"/>
              <a:pathLst>
                <a:path w="11075" h="1495" extrusionOk="0">
                  <a:moveTo>
                    <a:pt x="4404" y="1"/>
                  </a:moveTo>
                  <a:cubicBezTo>
                    <a:pt x="1893" y="1"/>
                    <a:pt x="0" y="372"/>
                    <a:pt x="0" y="894"/>
                  </a:cubicBezTo>
                  <a:cubicBezTo>
                    <a:pt x="0" y="927"/>
                    <a:pt x="34" y="994"/>
                    <a:pt x="67" y="1027"/>
                  </a:cubicBezTo>
                  <a:cubicBezTo>
                    <a:pt x="407" y="602"/>
                    <a:pt x="2145" y="297"/>
                    <a:pt x="4359" y="297"/>
                  </a:cubicBezTo>
                  <a:cubicBezTo>
                    <a:pt x="4750" y="297"/>
                    <a:pt x="5155" y="307"/>
                    <a:pt x="5571" y="327"/>
                  </a:cubicBezTo>
                  <a:cubicBezTo>
                    <a:pt x="8340" y="460"/>
                    <a:pt x="10608" y="960"/>
                    <a:pt x="10975" y="1494"/>
                  </a:cubicBezTo>
                  <a:cubicBezTo>
                    <a:pt x="11042" y="1461"/>
                    <a:pt x="11042" y="1394"/>
                    <a:pt x="11042" y="1361"/>
                  </a:cubicBezTo>
                  <a:cubicBezTo>
                    <a:pt x="11075" y="760"/>
                    <a:pt x="8640" y="160"/>
                    <a:pt x="5571" y="26"/>
                  </a:cubicBezTo>
                  <a:cubicBezTo>
                    <a:pt x="5171" y="9"/>
                    <a:pt x="4781" y="1"/>
                    <a:pt x="4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flipH="1">
              <a:off x="6689687" y="4088275"/>
              <a:ext cx="352217" cy="89802"/>
            </a:xfrm>
            <a:custGeom>
              <a:avLst/>
              <a:gdLst/>
              <a:ahLst/>
              <a:cxnLst/>
              <a:rect l="l" t="t" r="r" b="b"/>
              <a:pathLst>
                <a:path w="12743" h="3249" extrusionOk="0">
                  <a:moveTo>
                    <a:pt x="5316" y="0"/>
                  </a:moveTo>
                  <a:cubicBezTo>
                    <a:pt x="2359" y="0"/>
                    <a:pt x="96" y="563"/>
                    <a:pt x="67" y="1362"/>
                  </a:cubicBezTo>
                  <a:cubicBezTo>
                    <a:pt x="0" y="2229"/>
                    <a:pt x="2835" y="3063"/>
                    <a:pt x="6305" y="3230"/>
                  </a:cubicBezTo>
                  <a:cubicBezTo>
                    <a:pt x="6633" y="3243"/>
                    <a:pt x="6955" y="3249"/>
                    <a:pt x="7271" y="3249"/>
                  </a:cubicBezTo>
                  <a:cubicBezTo>
                    <a:pt x="10320" y="3249"/>
                    <a:pt x="12679" y="2682"/>
                    <a:pt x="12709" y="1896"/>
                  </a:cubicBezTo>
                  <a:cubicBezTo>
                    <a:pt x="12742" y="995"/>
                    <a:pt x="9940" y="161"/>
                    <a:pt x="6471" y="28"/>
                  </a:cubicBezTo>
                  <a:cubicBezTo>
                    <a:pt x="6077" y="9"/>
                    <a:pt x="5691" y="0"/>
                    <a:pt x="5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flipH="1">
              <a:off x="6688775" y="4080729"/>
              <a:ext cx="352217" cy="59951"/>
            </a:xfrm>
            <a:custGeom>
              <a:avLst/>
              <a:gdLst/>
              <a:ahLst/>
              <a:cxnLst/>
              <a:rect l="l" t="t" r="r" b="b"/>
              <a:pathLst>
                <a:path w="12743" h="2169" extrusionOk="0">
                  <a:moveTo>
                    <a:pt x="67" y="1"/>
                  </a:moveTo>
                  <a:lnTo>
                    <a:pt x="0" y="1602"/>
                  </a:lnTo>
                  <a:lnTo>
                    <a:pt x="12676" y="2169"/>
                  </a:lnTo>
                  <a:lnTo>
                    <a:pt x="12743" y="534"/>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flipH="1">
              <a:off x="6687835" y="4043331"/>
              <a:ext cx="352244" cy="90493"/>
            </a:xfrm>
            <a:custGeom>
              <a:avLst/>
              <a:gdLst/>
              <a:ahLst/>
              <a:cxnLst/>
              <a:rect l="l" t="t" r="r" b="b"/>
              <a:pathLst>
                <a:path w="12744" h="3274" extrusionOk="0">
                  <a:moveTo>
                    <a:pt x="5508" y="1"/>
                  </a:moveTo>
                  <a:cubicBezTo>
                    <a:pt x="2458" y="1"/>
                    <a:pt x="98" y="571"/>
                    <a:pt x="67" y="1387"/>
                  </a:cubicBezTo>
                  <a:cubicBezTo>
                    <a:pt x="1" y="2254"/>
                    <a:pt x="2836" y="3088"/>
                    <a:pt x="6305" y="3255"/>
                  </a:cubicBezTo>
                  <a:cubicBezTo>
                    <a:pt x="6633" y="3268"/>
                    <a:pt x="6956" y="3274"/>
                    <a:pt x="7271" y="3274"/>
                  </a:cubicBezTo>
                  <a:cubicBezTo>
                    <a:pt x="10320" y="3274"/>
                    <a:pt x="12680" y="2707"/>
                    <a:pt x="12710" y="1921"/>
                  </a:cubicBezTo>
                  <a:cubicBezTo>
                    <a:pt x="12743" y="1020"/>
                    <a:pt x="9941" y="186"/>
                    <a:pt x="6472" y="19"/>
                  </a:cubicBezTo>
                  <a:cubicBezTo>
                    <a:pt x="6145" y="7"/>
                    <a:pt x="5823" y="1"/>
                    <a:pt x="5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flipH="1">
              <a:off x="6709974" y="4056046"/>
              <a:ext cx="306113" cy="41322"/>
            </a:xfrm>
            <a:custGeom>
              <a:avLst/>
              <a:gdLst/>
              <a:ahLst/>
              <a:cxnLst/>
              <a:rect l="l" t="t" r="r" b="b"/>
              <a:pathLst>
                <a:path w="11075" h="1495" extrusionOk="0">
                  <a:moveTo>
                    <a:pt x="4406" y="1"/>
                  </a:moveTo>
                  <a:cubicBezTo>
                    <a:pt x="1900" y="1"/>
                    <a:pt x="29" y="371"/>
                    <a:pt x="0" y="894"/>
                  </a:cubicBezTo>
                  <a:cubicBezTo>
                    <a:pt x="0" y="927"/>
                    <a:pt x="0" y="994"/>
                    <a:pt x="33" y="1027"/>
                  </a:cubicBezTo>
                  <a:cubicBezTo>
                    <a:pt x="402" y="602"/>
                    <a:pt x="2144" y="297"/>
                    <a:pt x="4358" y="297"/>
                  </a:cubicBezTo>
                  <a:cubicBezTo>
                    <a:pt x="4749" y="297"/>
                    <a:pt x="5155" y="307"/>
                    <a:pt x="5571" y="327"/>
                  </a:cubicBezTo>
                  <a:cubicBezTo>
                    <a:pt x="8339" y="460"/>
                    <a:pt x="10608" y="960"/>
                    <a:pt x="10975" y="1494"/>
                  </a:cubicBezTo>
                  <a:cubicBezTo>
                    <a:pt x="11008" y="1461"/>
                    <a:pt x="11041" y="1394"/>
                    <a:pt x="11041" y="1361"/>
                  </a:cubicBezTo>
                  <a:cubicBezTo>
                    <a:pt x="11075" y="760"/>
                    <a:pt x="8606" y="160"/>
                    <a:pt x="5571" y="26"/>
                  </a:cubicBezTo>
                  <a:cubicBezTo>
                    <a:pt x="5171" y="9"/>
                    <a:pt x="4781" y="1"/>
                    <a:pt x="4406"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flipH="1">
              <a:off x="6709974" y="4056046"/>
              <a:ext cx="306113" cy="41322"/>
            </a:xfrm>
            <a:custGeom>
              <a:avLst/>
              <a:gdLst/>
              <a:ahLst/>
              <a:cxnLst/>
              <a:rect l="l" t="t" r="r" b="b"/>
              <a:pathLst>
                <a:path w="11075" h="1495" extrusionOk="0">
                  <a:moveTo>
                    <a:pt x="4406" y="1"/>
                  </a:moveTo>
                  <a:cubicBezTo>
                    <a:pt x="1900" y="1"/>
                    <a:pt x="29" y="371"/>
                    <a:pt x="0" y="894"/>
                  </a:cubicBezTo>
                  <a:cubicBezTo>
                    <a:pt x="0" y="927"/>
                    <a:pt x="0" y="994"/>
                    <a:pt x="33" y="1027"/>
                  </a:cubicBezTo>
                  <a:cubicBezTo>
                    <a:pt x="402" y="602"/>
                    <a:pt x="2144" y="297"/>
                    <a:pt x="4358" y="297"/>
                  </a:cubicBezTo>
                  <a:cubicBezTo>
                    <a:pt x="4749" y="297"/>
                    <a:pt x="5155" y="307"/>
                    <a:pt x="5571" y="327"/>
                  </a:cubicBezTo>
                  <a:cubicBezTo>
                    <a:pt x="8339" y="460"/>
                    <a:pt x="10608" y="960"/>
                    <a:pt x="10975" y="1494"/>
                  </a:cubicBezTo>
                  <a:cubicBezTo>
                    <a:pt x="11008" y="1461"/>
                    <a:pt x="11041" y="1394"/>
                    <a:pt x="11041" y="1361"/>
                  </a:cubicBezTo>
                  <a:cubicBezTo>
                    <a:pt x="11075" y="760"/>
                    <a:pt x="8606" y="160"/>
                    <a:pt x="5571" y="26"/>
                  </a:cubicBezTo>
                  <a:cubicBezTo>
                    <a:pt x="5171" y="9"/>
                    <a:pt x="4781"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flipH="1">
              <a:off x="6652814" y="4040319"/>
              <a:ext cx="352217" cy="89830"/>
            </a:xfrm>
            <a:custGeom>
              <a:avLst/>
              <a:gdLst/>
              <a:ahLst/>
              <a:cxnLst/>
              <a:rect l="l" t="t" r="r" b="b"/>
              <a:pathLst>
                <a:path w="12743" h="3250" extrusionOk="0">
                  <a:moveTo>
                    <a:pt x="7451" y="1"/>
                  </a:moveTo>
                  <a:cubicBezTo>
                    <a:pt x="7079" y="1"/>
                    <a:pt x="6695" y="10"/>
                    <a:pt x="6305" y="28"/>
                  </a:cubicBezTo>
                  <a:cubicBezTo>
                    <a:pt x="2802" y="162"/>
                    <a:pt x="0" y="1029"/>
                    <a:pt x="34" y="1896"/>
                  </a:cubicBezTo>
                  <a:cubicBezTo>
                    <a:pt x="94" y="2682"/>
                    <a:pt x="2456" y="3249"/>
                    <a:pt x="5506" y="3249"/>
                  </a:cubicBezTo>
                  <a:cubicBezTo>
                    <a:pt x="5821" y="3249"/>
                    <a:pt x="6143" y="3243"/>
                    <a:pt x="6472" y="3231"/>
                  </a:cubicBezTo>
                  <a:cubicBezTo>
                    <a:pt x="9941" y="3097"/>
                    <a:pt x="12743" y="2230"/>
                    <a:pt x="12709" y="1363"/>
                  </a:cubicBezTo>
                  <a:cubicBezTo>
                    <a:pt x="12680" y="563"/>
                    <a:pt x="10391" y="1"/>
                    <a:pt x="7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flipH="1">
              <a:off x="6654639" y="3996066"/>
              <a:ext cx="352244" cy="89830"/>
            </a:xfrm>
            <a:custGeom>
              <a:avLst/>
              <a:gdLst/>
              <a:ahLst/>
              <a:cxnLst/>
              <a:rect l="l" t="t" r="r" b="b"/>
              <a:pathLst>
                <a:path w="12744" h="3250" extrusionOk="0">
                  <a:moveTo>
                    <a:pt x="7461" y="0"/>
                  </a:moveTo>
                  <a:cubicBezTo>
                    <a:pt x="7086" y="0"/>
                    <a:pt x="6699" y="9"/>
                    <a:pt x="6305" y="28"/>
                  </a:cubicBezTo>
                  <a:cubicBezTo>
                    <a:pt x="2803" y="162"/>
                    <a:pt x="1" y="996"/>
                    <a:pt x="34" y="1896"/>
                  </a:cubicBezTo>
                  <a:cubicBezTo>
                    <a:pt x="94" y="2709"/>
                    <a:pt x="2435" y="3250"/>
                    <a:pt x="5465" y="3250"/>
                  </a:cubicBezTo>
                  <a:cubicBezTo>
                    <a:pt x="5793" y="3250"/>
                    <a:pt x="6130" y="3244"/>
                    <a:pt x="6472" y="3230"/>
                  </a:cubicBezTo>
                  <a:cubicBezTo>
                    <a:pt x="9941" y="3064"/>
                    <a:pt x="12743" y="2230"/>
                    <a:pt x="12710" y="1362"/>
                  </a:cubicBezTo>
                  <a:cubicBezTo>
                    <a:pt x="12680" y="563"/>
                    <a:pt x="10417" y="0"/>
                    <a:pt x="7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flipH="1">
              <a:off x="6677690" y="4008117"/>
              <a:ext cx="306141" cy="42206"/>
            </a:xfrm>
            <a:custGeom>
              <a:avLst/>
              <a:gdLst/>
              <a:ahLst/>
              <a:cxnLst/>
              <a:rect l="l" t="t" r="r" b="b"/>
              <a:pathLst>
                <a:path w="11076" h="1527" extrusionOk="0">
                  <a:moveTo>
                    <a:pt x="6670" y="0"/>
                  </a:moveTo>
                  <a:cubicBezTo>
                    <a:pt x="6294" y="0"/>
                    <a:pt x="5904" y="8"/>
                    <a:pt x="5504" y="26"/>
                  </a:cubicBezTo>
                  <a:cubicBezTo>
                    <a:pt x="2436" y="159"/>
                    <a:pt x="1" y="760"/>
                    <a:pt x="34" y="1360"/>
                  </a:cubicBezTo>
                  <a:cubicBezTo>
                    <a:pt x="34" y="1427"/>
                    <a:pt x="34" y="1460"/>
                    <a:pt x="101" y="1527"/>
                  </a:cubicBezTo>
                  <a:cubicBezTo>
                    <a:pt x="434" y="960"/>
                    <a:pt x="2736" y="459"/>
                    <a:pt x="5504" y="326"/>
                  </a:cubicBezTo>
                  <a:cubicBezTo>
                    <a:pt x="5860" y="313"/>
                    <a:pt x="6209" y="307"/>
                    <a:pt x="6547" y="307"/>
                  </a:cubicBezTo>
                  <a:cubicBezTo>
                    <a:pt x="8841" y="307"/>
                    <a:pt x="10660" y="595"/>
                    <a:pt x="11008" y="1060"/>
                  </a:cubicBezTo>
                  <a:cubicBezTo>
                    <a:pt x="11042" y="993"/>
                    <a:pt x="11075" y="960"/>
                    <a:pt x="11075" y="893"/>
                  </a:cubicBezTo>
                  <a:cubicBezTo>
                    <a:pt x="11046" y="371"/>
                    <a:pt x="9175" y="0"/>
                    <a:pt x="6670"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flipH="1">
              <a:off x="6677690" y="4008117"/>
              <a:ext cx="306141" cy="42206"/>
            </a:xfrm>
            <a:custGeom>
              <a:avLst/>
              <a:gdLst/>
              <a:ahLst/>
              <a:cxnLst/>
              <a:rect l="l" t="t" r="r" b="b"/>
              <a:pathLst>
                <a:path w="11076" h="1527" extrusionOk="0">
                  <a:moveTo>
                    <a:pt x="6670" y="0"/>
                  </a:moveTo>
                  <a:cubicBezTo>
                    <a:pt x="6294" y="0"/>
                    <a:pt x="5904" y="8"/>
                    <a:pt x="5504" y="26"/>
                  </a:cubicBezTo>
                  <a:cubicBezTo>
                    <a:pt x="2436" y="159"/>
                    <a:pt x="1" y="760"/>
                    <a:pt x="34" y="1360"/>
                  </a:cubicBezTo>
                  <a:cubicBezTo>
                    <a:pt x="34" y="1427"/>
                    <a:pt x="34" y="1460"/>
                    <a:pt x="101" y="1527"/>
                  </a:cubicBezTo>
                  <a:cubicBezTo>
                    <a:pt x="434" y="960"/>
                    <a:pt x="2736" y="459"/>
                    <a:pt x="5504" y="326"/>
                  </a:cubicBezTo>
                  <a:cubicBezTo>
                    <a:pt x="5860" y="313"/>
                    <a:pt x="6209" y="307"/>
                    <a:pt x="6547" y="307"/>
                  </a:cubicBezTo>
                  <a:cubicBezTo>
                    <a:pt x="8841" y="307"/>
                    <a:pt x="10660" y="595"/>
                    <a:pt x="11008" y="1060"/>
                  </a:cubicBezTo>
                  <a:cubicBezTo>
                    <a:pt x="11042" y="993"/>
                    <a:pt x="11075" y="960"/>
                    <a:pt x="11075" y="893"/>
                  </a:cubicBezTo>
                  <a:cubicBezTo>
                    <a:pt x="11046" y="371"/>
                    <a:pt x="9175" y="0"/>
                    <a:pt x="6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flipH="1">
              <a:off x="6615915" y="3973235"/>
              <a:ext cx="352244" cy="89858"/>
            </a:xfrm>
            <a:custGeom>
              <a:avLst/>
              <a:gdLst/>
              <a:ahLst/>
              <a:cxnLst/>
              <a:rect l="l" t="t" r="r" b="b"/>
              <a:pathLst>
                <a:path w="12744" h="3251" extrusionOk="0">
                  <a:moveTo>
                    <a:pt x="7312" y="1"/>
                  </a:moveTo>
                  <a:cubicBezTo>
                    <a:pt x="6984" y="1"/>
                    <a:pt x="6647" y="7"/>
                    <a:pt x="6305" y="20"/>
                  </a:cubicBezTo>
                  <a:cubicBezTo>
                    <a:pt x="2803" y="154"/>
                    <a:pt x="1" y="1021"/>
                    <a:pt x="67" y="1888"/>
                  </a:cubicBezTo>
                  <a:cubicBezTo>
                    <a:pt x="97" y="2688"/>
                    <a:pt x="2360" y="3250"/>
                    <a:pt x="5316" y="3250"/>
                  </a:cubicBezTo>
                  <a:cubicBezTo>
                    <a:pt x="5692" y="3250"/>
                    <a:pt x="6078" y="3241"/>
                    <a:pt x="6472" y="3223"/>
                  </a:cubicBezTo>
                  <a:cubicBezTo>
                    <a:pt x="9941" y="3089"/>
                    <a:pt x="12743" y="2255"/>
                    <a:pt x="12710" y="1355"/>
                  </a:cubicBezTo>
                  <a:cubicBezTo>
                    <a:pt x="12680" y="542"/>
                    <a:pt x="10341" y="1"/>
                    <a:pt x="7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flipH="1">
              <a:off x="6616854" y="3966408"/>
              <a:ext cx="352217" cy="59039"/>
            </a:xfrm>
            <a:custGeom>
              <a:avLst/>
              <a:gdLst/>
              <a:ahLst/>
              <a:cxnLst/>
              <a:rect l="l" t="t" r="r" b="b"/>
              <a:pathLst>
                <a:path w="12743" h="2136" extrusionOk="0">
                  <a:moveTo>
                    <a:pt x="12676" y="0"/>
                  </a:moveTo>
                  <a:lnTo>
                    <a:pt x="0" y="534"/>
                  </a:lnTo>
                  <a:lnTo>
                    <a:pt x="67" y="2135"/>
                  </a:lnTo>
                  <a:lnTo>
                    <a:pt x="12743" y="1602"/>
                  </a:lnTo>
                  <a:lnTo>
                    <a:pt x="12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flipH="1">
              <a:off x="6617766" y="3929646"/>
              <a:ext cx="352244" cy="89858"/>
            </a:xfrm>
            <a:custGeom>
              <a:avLst/>
              <a:gdLst/>
              <a:ahLst/>
              <a:cxnLst/>
              <a:rect l="l" t="t" r="r" b="b"/>
              <a:pathLst>
                <a:path w="12744" h="3251" extrusionOk="0">
                  <a:moveTo>
                    <a:pt x="7506" y="0"/>
                  </a:moveTo>
                  <a:cubicBezTo>
                    <a:pt x="7117" y="0"/>
                    <a:pt x="6715" y="10"/>
                    <a:pt x="6305" y="29"/>
                  </a:cubicBezTo>
                  <a:cubicBezTo>
                    <a:pt x="2803" y="163"/>
                    <a:pt x="1" y="997"/>
                    <a:pt x="68" y="1897"/>
                  </a:cubicBezTo>
                  <a:cubicBezTo>
                    <a:pt x="98" y="2683"/>
                    <a:pt x="2457" y="3250"/>
                    <a:pt x="5481" y="3250"/>
                  </a:cubicBezTo>
                  <a:cubicBezTo>
                    <a:pt x="5794" y="3250"/>
                    <a:pt x="6114" y="3244"/>
                    <a:pt x="6439" y="3232"/>
                  </a:cubicBezTo>
                  <a:cubicBezTo>
                    <a:pt x="9941" y="3065"/>
                    <a:pt x="12743" y="2231"/>
                    <a:pt x="12710" y="1364"/>
                  </a:cubicBezTo>
                  <a:cubicBezTo>
                    <a:pt x="12681" y="539"/>
                    <a:pt x="10441" y="0"/>
                    <a:pt x="7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flipH="1">
              <a:off x="6640818" y="3940813"/>
              <a:ext cx="306141" cy="42206"/>
            </a:xfrm>
            <a:custGeom>
              <a:avLst/>
              <a:gdLst/>
              <a:ahLst/>
              <a:cxnLst/>
              <a:rect l="l" t="t" r="r" b="b"/>
              <a:pathLst>
                <a:path w="11076" h="1527" extrusionOk="0">
                  <a:moveTo>
                    <a:pt x="6660" y="0"/>
                  </a:moveTo>
                  <a:cubicBezTo>
                    <a:pt x="6287" y="0"/>
                    <a:pt x="5900" y="8"/>
                    <a:pt x="5505" y="26"/>
                  </a:cubicBezTo>
                  <a:cubicBezTo>
                    <a:pt x="2436" y="159"/>
                    <a:pt x="1" y="760"/>
                    <a:pt x="34" y="1360"/>
                  </a:cubicBezTo>
                  <a:cubicBezTo>
                    <a:pt x="34" y="1427"/>
                    <a:pt x="34" y="1493"/>
                    <a:pt x="101" y="1527"/>
                  </a:cubicBezTo>
                  <a:cubicBezTo>
                    <a:pt x="434" y="960"/>
                    <a:pt x="2736" y="459"/>
                    <a:pt x="5505" y="359"/>
                  </a:cubicBezTo>
                  <a:cubicBezTo>
                    <a:pt x="5947" y="338"/>
                    <a:pt x="6378" y="328"/>
                    <a:pt x="6792" y="328"/>
                  </a:cubicBezTo>
                  <a:cubicBezTo>
                    <a:pt x="8970" y="328"/>
                    <a:pt x="10672" y="611"/>
                    <a:pt x="11009" y="1060"/>
                  </a:cubicBezTo>
                  <a:cubicBezTo>
                    <a:pt x="11042" y="993"/>
                    <a:pt x="11075" y="960"/>
                    <a:pt x="11075" y="893"/>
                  </a:cubicBezTo>
                  <a:cubicBezTo>
                    <a:pt x="11046" y="371"/>
                    <a:pt x="9150" y="0"/>
                    <a:pt x="6660"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flipH="1">
              <a:off x="6640818" y="3940813"/>
              <a:ext cx="306141" cy="42206"/>
            </a:xfrm>
            <a:custGeom>
              <a:avLst/>
              <a:gdLst/>
              <a:ahLst/>
              <a:cxnLst/>
              <a:rect l="l" t="t" r="r" b="b"/>
              <a:pathLst>
                <a:path w="11076" h="1527" extrusionOk="0">
                  <a:moveTo>
                    <a:pt x="6660" y="0"/>
                  </a:moveTo>
                  <a:cubicBezTo>
                    <a:pt x="6287" y="0"/>
                    <a:pt x="5900" y="8"/>
                    <a:pt x="5505" y="26"/>
                  </a:cubicBezTo>
                  <a:cubicBezTo>
                    <a:pt x="2436" y="159"/>
                    <a:pt x="1" y="760"/>
                    <a:pt x="34" y="1360"/>
                  </a:cubicBezTo>
                  <a:cubicBezTo>
                    <a:pt x="34" y="1427"/>
                    <a:pt x="34" y="1493"/>
                    <a:pt x="101" y="1527"/>
                  </a:cubicBezTo>
                  <a:cubicBezTo>
                    <a:pt x="434" y="960"/>
                    <a:pt x="2736" y="459"/>
                    <a:pt x="5505" y="359"/>
                  </a:cubicBezTo>
                  <a:cubicBezTo>
                    <a:pt x="5947" y="338"/>
                    <a:pt x="6378" y="328"/>
                    <a:pt x="6792" y="328"/>
                  </a:cubicBezTo>
                  <a:cubicBezTo>
                    <a:pt x="8970" y="328"/>
                    <a:pt x="10672" y="611"/>
                    <a:pt x="11009" y="1060"/>
                  </a:cubicBezTo>
                  <a:cubicBezTo>
                    <a:pt x="11042" y="993"/>
                    <a:pt x="11075" y="960"/>
                    <a:pt x="11075" y="893"/>
                  </a:cubicBezTo>
                  <a:cubicBezTo>
                    <a:pt x="11046" y="371"/>
                    <a:pt x="9150" y="0"/>
                    <a:pt x="6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flipH="1">
              <a:off x="6620530" y="3892138"/>
              <a:ext cx="352244" cy="89802"/>
            </a:xfrm>
            <a:custGeom>
              <a:avLst/>
              <a:gdLst/>
              <a:ahLst/>
              <a:cxnLst/>
              <a:rect l="l" t="t" r="r" b="b"/>
              <a:pathLst>
                <a:path w="12744" h="3249" extrusionOk="0">
                  <a:moveTo>
                    <a:pt x="7264" y="0"/>
                  </a:moveTo>
                  <a:cubicBezTo>
                    <a:pt x="6950" y="0"/>
                    <a:pt x="6630" y="6"/>
                    <a:pt x="6305" y="19"/>
                  </a:cubicBezTo>
                  <a:cubicBezTo>
                    <a:pt x="2803" y="186"/>
                    <a:pt x="1" y="1020"/>
                    <a:pt x="34" y="1887"/>
                  </a:cubicBezTo>
                  <a:cubicBezTo>
                    <a:pt x="64" y="2686"/>
                    <a:pt x="2326" y="3249"/>
                    <a:pt x="5283" y="3249"/>
                  </a:cubicBezTo>
                  <a:cubicBezTo>
                    <a:pt x="5658" y="3249"/>
                    <a:pt x="6045" y="3240"/>
                    <a:pt x="6439" y="3221"/>
                  </a:cubicBezTo>
                  <a:cubicBezTo>
                    <a:pt x="9941" y="3088"/>
                    <a:pt x="12743" y="2254"/>
                    <a:pt x="12710" y="1353"/>
                  </a:cubicBezTo>
                  <a:cubicBezTo>
                    <a:pt x="12680" y="567"/>
                    <a:pt x="10293" y="0"/>
                    <a:pt x="7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flipH="1">
              <a:off x="6621470" y="3885256"/>
              <a:ext cx="352217" cy="59039"/>
            </a:xfrm>
            <a:custGeom>
              <a:avLst/>
              <a:gdLst/>
              <a:ahLst/>
              <a:cxnLst/>
              <a:rect l="l" t="t" r="r" b="b"/>
              <a:pathLst>
                <a:path w="12743" h="2136" extrusionOk="0">
                  <a:moveTo>
                    <a:pt x="12676" y="1"/>
                  </a:moveTo>
                  <a:lnTo>
                    <a:pt x="0" y="535"/>
                  </a:lnTo>
                  <a:lnTo>
                    <a:pt x="67" y="2136"/>
                  </a:lnTo>
                  <a:lnTo>
                    <a:pt x="12743" y="1602"/>
                  </a:lnTo>
                  <a:lnTo>
                    <a:pt x="126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flipH="1">
              <a:off x="6622382" y="3847886"/>
              <a:ext cx="352217" cy="89802"/>
            </a:xfrm>
            <a:custGeom>
              <a:avLst/>
              <a:gdLst/>
              <a:ahLst/>
              <a:cxnLst/>
              <a:rect l="l" t="t" r="r" b="b"/>
              <a:pathLst>
                <a:path w="12743" h="3249" extrusionOk="0">
                  <a:moveTo>
                    <a:pt x="7263" y="0"/>
                  </a:moveTo>
                  <a:cubicBezTo>
                    <a:pt x="6950" y="0"/>
                    <a:pt x="6630" y="6"/>
                    <a:pt x="6305" y="19"/>
                  </a:cubicBezTo>
                  <a:cubicBezTo>
                    <a:pt x="2802" y="185"/>
                    <a:pt x="0" y="1019"/>
                    <a:pt x="33" y="1887"/>
                  </a:cubicBezTo>
                  <a:cubicBezTo>
                    <a:pt x="63" y="2686"/>
                    <a:pt x="2352" y="3249"/>
                    <a:pt x="5292" y="3249"/>
                  </a:cubicBezTo>
                  <a:cubicBezTo>
                    <a:pt x="5664" y="3249"/>
                    <a:pt x="6048" y="3240"/>
                    <a:pt x="6438" y="3221"/>
                  </a:cubicBezTo>
                  <a:cubicBezTo>
                    <a:pt x="9941" y="3088"/>
                    <a:pt x="12743" y="2254"/>
                    <a:pt x="12709" y="1353"/>
                  </a:cubicBezTo>
                  <a:cubicBezTo>
                    <a:pt x="12679" y="567"/>
                    <a:pt x="10292" y="0"/>
                    <a:pt x="7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flipH="1">
              <a:off x="6645434" y="3860545"/>
              <a:ext cx="306113" cy="41349"/>
            </a:xfrm>
            <a:custGeom>
              <a:avLst/>
              <a:gdLst/>
              <a:ahLst/>
              <a:cxnLst/>
              <a:rect l="l" t="t" r="r" b="b"/>
              <a:pathLst>
                <a:path w="11075" h="1496" extrusionOk="0">
                  <a:moveTo>
                    <a:pt x="6729" y="0"/>
                  </a:moveTo>
                  <a:cubicBezTo>
                    <a:pt x="6334" y="0"/>
                    <a:pt x="5924" y="9"/>
                    <a:pt x="5504" y="28"/>
                  </a:cubicBezTo>
                  <a:cubicBezTo>
                    <a:pt x="2435" y="128"/>
                    <a:pt x="0" y="728"/>
                    <a:pt x="0" y="1329"/>
                  </a:cubicBezTo>
                  <a:cubicBezTo>
                    <a:pt x="0" y="1395"/>
                    <a:pt x="33" y="1462"/>
                    <a:pt x="67" y="1495"/>
                  </a:cubicBezTo>
                  <a:cubicBezTo>
                    <a:pt x="434" y="928"/>
                    <a:pt x="2735" y="461"/>
                    <a:pt x="5504" y="328"/>
                  </a:cubicBezTo>
                  <a:cubicBezTo>
                    <a:pt x="5946" y="307"/>
                    <a:pt x="6377" y="296"/>
                    <a:pt x="6789" y="296"/>
                  </a:cubicBezTo>
                  <a:cubicBezTo>
                    <a:pt x="8960" y="296"/>
                    <a:pt x="10644" y="580"/>
                    <a:pt x="11008" y="1028"/>
                  </a:cubicBezTo>
                  <a:cubicBezTo>
                    <a:pt x="11041" y="995"/>
                    <a:pt x="11075" y="928"/>
                    <a:pt x="11075" y="862"/>
                  </a:cubicBezTo>
                  <a:cubicBezTo>
                    <a:pt x="11046" y="344"/>
                    <a:pt x="9185" y="0"/>
                    <a:pt x="672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flipH="1">
              <a:off x="6645434" y="3860545"/>
              <a:ext cx="306113" cy="41349"/>
            </a:xfrm>
            <a:custGeom>
              <a:avLst/>
              <a:gdLst/>
              <a:ahLst/>
              <a:cxnLst/>
              <a:rect l="l" t="t" r="r" b="b"/>
              <a:pathLst>
                <a:path w="11075" h="1496" extrusionOk="0">
                  <a:moveTo>
                    <a:pt x="6729" y="0"/>
                  </a:moveTo>
                  <a:cubicBezTo>
                    <a:pt x="6334" y="0"/>
                    <a:pt x="5924" y="9"/>
                    <a:pt x="5504" y="28"/>
                  </a:cubicBezTo>
                  <a:cubicBezTo>
                    <a:pt x="2435" y="128"/>
                    <a:pt x="0" y="728"/>
                    <a:pt x="0" y="1329"/>
                  </a:cubicBezTo>
                  <a:cubicBezTo>
                    <a:pt x="0" y="1395"/>
                    <a:pt x="33" y="1462"/>
                    <a:pt x="67" y="1495"/>
                  </a:cubicBezTo>
                  <a:cubicBezTo>
                    <a:pt x="434" y="928"/>
                    <a:pt x="2735" y="461"/>
                    <a:pt x="5504" y="328"/>
                  </a:cubicBezTo>
                  <a:cubicBezTo>
                    <a:pt x="5946" y="307"/>
                    <a:pt x="6377" y="296"/>
                    <a:pt x="6789" y="296"/>
                  </a:cubicBezTo>
                  <a:cubicBezTo>
                    <a:pt x="8960" y="296"/>
                    <a:pt x="10644" y="580"/>
                    <a:pt x="11008" y="1028"/>
                  </a:cubicBezTo>
                  <a:cubicBezTo>
                    <a:pt x="11041" y="995"/>
                    <a:pt x="11075" y="928"/>
                    <a:pt x="11075" y="862"/>
                  </a:cubicBezTo>
                  <a:cubicBezTo>
                    <a:pt x="11046" y="344"/>
                    <a:pt x="9185" y="0"/>
                    <a:pt x="6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flipH="1">
              <a:off x="6583658" y="3825718"/>
              <a:ext cx="352217" cy="89858"/>
            </a:xfrm>
            <a:custGeom>
              <a:avLst/>
              <a:gdLst/>
              <a:ahLst/>
              <a:cxnLst/>
              <a:rect l="l" t="t" r="r" b="b"/>
              <a:pathLst>
                <a:path w="12743" h="3251" extrusionOk="0">
                  <a:moveTo>
                    <a:pt x="7303" y="1"/>
                  </a:moveTo>
                  <a:cubicBezTo>
                    <a:pt x="6977" y="1"/>
                    <a:pt x="6644" y="7"/>
                    <a:pt x="6305" y="20"/>
                  </a:cubicBezTo>
                  <a:cubicBezTo>
                    <a:pt x="2802" y="154"/>
                    <a:pt x="0" y="1021"/>
                    <a:pt x="33" y="1888"/>
                  </a:cubicBezTo>
                  <a:cubicBezTo>
                    <a:pt x="63" y="2687"/>
                    <a:pt x="2352" y="3250"/>
                    <a:pt x="5292" y="3250"/>
                  </a:cubicBezTo>
                  <a:cubicBezTo>
                    <a:pt x="5664" y="3250"/>
                    <a:pt x="6048" y="3241"/>
                    <a:pt x="6438" y="3222"/>
                  </a:cubicBezTo>
                  <a:cubicBezTo>
                    <a:pt x="9941" y="3089"/>
                    <a:pt x="12743" y="2255"/>
                    <a:pt x="12709" y="1354"/>
                  </a:cubicBezTo>
                  <a:cubicBezTo>
                    <a:pt x="12679" y="542"/>
                    <a:pt x="10314" y="1"/>
                    <a:pt x="7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flipH="1">
              <a:off x="6585510" y="3817951"/>
              <a:ext cx="352217" cy="59979"/>
            </a:xfrm>
            <a:custGeom>
              <a:avLst/>
              <a:gdLst/>
              <a:ahLst/>
              <a:cxnLst/>
              <a:rect l="l" t="t" r="r" b="b"/>
              <a:pathLst>
                <a:path w="12743" h="2170" extrusionOk="0">
                  <a:moveTo>
                    <a:pt x="12676" y="1"/>
                  </a:moveTo>
                  <a:lnTo>
                    <a:pt x="0" y="568"/>
                  </a:lnTo>
                  <a:lnTo>
                    <a:pt x="100" y="2169"/>
                  </a:lnTo>
                  <a:lnTo>
                    <a:pt x="12743" y="1635"/>
                  </a:lnTo>
                  <a:lnTo>
                    <a:pt x="126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flipH="1">
              <a:off x="6585510" y="3780581"/>
              <a:ext cx="352217" cy="90466"/>
            </a:xfrm>
            <a:custGeom>
              <a:avLst/>
              <a:gdLst/>
              <a:ahLst/>
              <a:cxnLst/>
              <a:rect l="l" t="t" r="r" b="b"/>
              <a:pathLst>
                <a:path w="12743" h="3273" extrusionOk="0">
                  <a:moveTo>
                    <a:pt x="7263" y="0"/>
                  </a:moveTo>
                  <a:cubicBezTo>
                    <a:pt x="6950" y="0"/>
                    <a:pt x="6630" y="6"/>
                    <a:pt x="6305" y="19"/>
                  </a:cubicBezTo>
                  <a:cubicBezTo>
                    <a:pt x="2802" y="185"/>
                    <a:pt x="0" y="1019"/>
                    <a:pt x="34" y="1887"/>
                  </a:cubicBezTo>
                  <a:cubicBezTo>
                    <a:pt x="64" y="2703"/>
                    <a:pt x="2452" y="3273"/>
                    <a:pt x="5482" y="3273"/>
                  </a:cubicBezTo>
                  <a:cubicBezTo>
                    <a:pt x="5795" y="3273"/>
                    <a:pt x="6114" y="3267"/>
                    <a:pt x="6438" y="3254"/>
                  </a:cubicBezTo>
                  <a:cubicBezTo>
                    <a:pt x="9941" y="3087"/>
                    <a:pt x="12743" y="2254"/>
                    <a:pt x="12709" y="1353"/>
                  </a:cubicBezTo>
                  <a:cubicBezTo>
                    <a:pt x="12679" y="567"/>
                    <a:pt x="10293" y="0"/>
                    <a:pt x="7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flipH="1">
              <a:off x="6608562" y="3792384"/>
              <a:ext cx="307053" cy="42206"/>
            </a:xfrm>
            <a:custGeom>
              <a:avLst/>
              <a:gdLst/>
              <a:ahLst/>
              <a:cxnLst/>
              <a:rect l="l" t="t" r="r" b="b"/>
              <a:pathLst>
                <a:path w="11109" h="1527" extrusionOk="0">
                  <a:moveTo>
                    <a:pt x="6635" y="1"/>
                  </a:moveTo>
                  <a:cubicBezTo>
                    <a:pt x="6280" y="1"/>
                    <a:pt x="5913" y="9"/>
                    <a:pt x="5538" y="25"/>
                  </a:cubicBezTo>
                  <a:cubicBezTo>
                    <a:pt x="2469" y="159"/>
                    <a:pt x="1" y="759"/>
                    <a:pt x="34" y="1360"/>
                  </a:cubicBezTo>
                  <a:cubicBezTo>
                    <a:pt x="34" y="1426"/>
                    <a:pt x="68" y="1460"/>
                    <a:pt x="101" y="1526"/>
                  </a:cubicBezTo>
                  <a:cubicBezTo>
                    <a:pt x="468" y="959"/>
                    <a:pt x="2770" y="459"/>
                    <a:pt x="5538" y="325"/>
                  </a:cubicBezTo>
                  <a:cubicBezTo>
                    <a:pt x="5894" y="313"/>
                    <a:pt x="6242" y="306"/>
                    <a:pt x="6579" y="306"/>
                  </a:cubicBezTo>
                  <a:cubicBezTo>
                    <a:pt x="8867" y="306"/>
                    <a:pt x="10664" y="594"/>
                    <a:pt x="11042" y="1059"/>
                  </a:cubicBezTo>
                  <a:cubicBezTo>
                    <a:pt x="11076" y="993"/>
                    <a:pt x="11076" y="959"/>
                    <a:pt x="11109" y="893"/>
                  </a:cubicBezTo>
                  <a:cubicBezTo>
                    <a:pt x="11080" y="395"/>
                    <a:pt x="9154" y="1"/>
                    <a:pt x="663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flipH="1">
              <a:off x="6608562" y="3792384"/>
              <a:ext cx="307053" cy="42206"/>
            </a:xfrm>
            <a:custGeom>
              <a:avLst/>
              <a:gdLst/>
              <a:ahLst/>
              <a:cxnLst/>
              <a:rect l="l" t="t" r="r" b="b"/>
              <a:pathLst>
                <a:path w="11109" h="1527" extrusionOk="0">
                  <a:moveTo>
                    <a:pt x="6635" y="1"/>
                  </a:moveTo>
                  <a:cubicBezTo>
                    <a:pt x="6280" y="1"/>
                    <a:pt x="5913" y="9"/>
                    <a:pt x="5538" y="25"/>
                  </a:cubicBezTo>
                  <a:cubicBezTo>
                    <a:pt x="2469" y="159"/>
                    <a:pt x="1" y="759"/>
                    <a:pt x="34" y="1360"/>
                  </a:cubicBezTo>
                  <a:cubicBezTo>
                    <a:pt x="34" y="1426"/>
                    <a:pt x="68" y="1460"/>
                    <a:pt x="101" y="1526"/>
                  </a:cubicBezTo>
                  <a:cubicBezTo>
                    <a:pt x="468" y="959"/>
                    <a:pt x="2770" y="459"/>
                    <a:pt x="5538" y="325"/>
                  </a:cubicBezTo>
                  <a:cubicBezTo>
                    <a:pt x="5894" y="313"/>
                    <a:pt x="6242" y="306"/>
                    <a:pt x="6579" y="306"/>
                  </a:cubicBezTo>
                  <a:cubicBezTo>
                    <a:pt x="8867" y="306"/>
                    <a:pt x="10664" y="594"/>
                    <a:pt x="11042" y="1059"/>
                  </a:cubicBezTo>
                  <a:cubicBezTo>
                    <a:pt x="11076" y="993"/>
                    <a:pt x="11076" y="959"/>
                    <a:pt x="11109" y="893"/>
                  </a:cubicBezTo>
                  <a:cubicBezTo>
                    <a:pt x="11080" y="395"/>
                    <a:pt x="9154" y="1"/>
                    <a:pt x="6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flipH="1">
              <a:off x="6639906" y="3768337"/>
              <a:ext cx="350365" cy="89802"/>
            </a:xfrm>
            <a:custGeom>
              <a:avLst/>
              <a:gdLst/>
              <a:ahLst/>
              <a:cxnLst/>
              <a:rect l="l" t="t" r="r" b="b"/>
              <a:pathLst>
                <a:path w="12676" h="3249" extrusionOk="0">
                  <a:moveTo>
                    <a:pt x="7393" y="0"/>
                  </a:moveTo>
                  <a:cubicBezTo>
                    <a:pt x="7018" y="0"/>
                    <a:pt x="6632" y="9"/>
                    <a:pt x="6238" y="28"/>
                  </a:cubicBezTo>
                  <a:cubicBezTo>
                    <a:pt x="2769" y="161"/>
                    <a:pt x="0" y="995"/>
                    <a:pt x="0" y="1896"/>
                  </a:cubicBezTo>
                  <a:cubicBezTo>
                    <a:pt x="0" y="2682"/>
                    <a:pt x="2384" y="3249"/>
                    <a:pt x="5413" y="3249"/>
                  </a:cubicBezTo>
                  <a:cubicBezTo>
                    <a:pt x="5726" y="3249"/>
                    <a:pt x="6046" y="3243"/>
                    <a:pt x="6371" y="3230"/>
                  </a:cubicBezTo>
                  <a:cubicBezTo>
                    <a:pt x="9874" y="3063"/>
                    <a:pt x="12676" y="2230"/>
                    <a:pt x="12642" y="1362"/>
                  </a:cubicBezTo>
                  <a:cubicBezTo>
                    <a:pt x="12613" y="563"/>
                    <a:pt x="10350" y="0"/>
                    <a:pt x="7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flipH="1">
              <a:off x="6640818" y="3760791"/>
              <a:ext cx="352244" cy="59951"/>
            </a:xfrm>
            <a:custGeom>
              <a:avLst/>
              <a:gdLst/>
              <a:ahLst/>
              <a:cxnLst/>
              <a:rect l="l" t="t" r="r" b="b"/>
              <a:pathLst>
                <a:path w="12744" h="2169" extrusionOk="0">
                  <a:moveTo>
                    <a:pt x="12677" y="1"/>
                  </a:moveTo>
                  <a:lnTo>
                    <a:pt x="1" y="568"/>
                  </a:lnTo>
                  <a:lnTo>
                    <a:pt x="68" y="2169"/>
                  </a:lnTo>
                  <a:lnTo>
                    <a:pt x="12743" y="1635"/>
                  </a:lnTo>
                  <a:lnTo>
                    <a:pt x="126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flipH="1">
              <a:off x="6641731" y="3724057"/>
              <a:ext cx="352244" cy="89830"/>
            </a:xfrm>
            <a:custGeom>
              <a:avLst/>
              <a:gdLst/>
              <a:ahLst/>
              <a:cxnLst/>
              <a:rect l="l" t="t" r="r" b="b"/>
              <a:pathLst>
                <a:path w="12744" h="3250" extrusionOk="0">
                  <a:moveTo>
                    <a:pt x="7452" y="1"/>
                  </a:moveTo>
                  <a:cubicBezTo>
                    <a:pt x="7079" y="1"/>
                    <a:pt x="6696" y="10"/>
                    <a:pt x="6305" y="29"/>
                  </a:cubicBezTo>
                  <a:cubicBezTo>
                    <a:pt x="2803" y="162"/>
                    <a:pt x="1" y="996"/>
                    <a:pt x="34" y="1897"/>
                  </a:cubicBezTo>
                  <a:cubicBezTo>
                    <a:pt x="64" y="2683"/>
                    <a:pt x="2451" y="3250"/>
                    <a:pt x="5480" y="3250"/>
                  </a:cubicBezTo>
                  <a:cubicBezTo>
                    <a:pt x="5793" y="3250"/>
                    <a:pt x="6113" y="3244"/>
                    <a:pt x="6439" y="3231"/>
                  </a:cubicBezTo>
                  <a:cubicBezTo>
                    <a:pt x="9941" y="3064"/>
                    <a:pt x="12743" y="2230"/>
                    <a:pt x="12710" y="1363"/>
                  </a:cubicBezTo>
                  <a:cubicBezTo>
                    <a:pt x="12680" y="564"/>
                    <a:pt x="10391" y="1"/>
                    <a:pt x="7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flipH="1">
              <a:off x="6664782" y="3736108"/>
              <a:ext cx="306141" cy="41322"/>
            </a:xfrm>
            <a:custGeom>
              <a:avLst/>
              <a:gdLst/>
              <a:ahLst/>
              <a:cxnLst/>
              <a:rect l="l" t="t" r="r" b="b"/>
              <a:pathLst>
                <a:path w="11076" h="1495" extrusionOk="0">
                  <a:moveTo>
                    <a:pt x="6660" y="1"/>
                  </a:moveTo>
                  <a:cubicBezTo>
                    <a:pt x="6286" y="1"/>
                    <a:pt x="5900" y="9"/>
                    <a:pt x="5504" y="26"/>
                  </a:cubicBezTo>
                  <a:cubicBezTo>
                    <a:pt x="2436" y="160"/>
                    <a:pt x="1" y="760"/>
                    <a:pt x="1" y="1361"/>
                  </a:cubicBezTo>
                  <a:cubicBezTo>
                    <a:pt x="1" y="1394"/>
                    <a:pt x="34" y="1461"/>
                    <a:pt x="67" y="1494"/>
                  </a:cubicBezTo>
                  <a:cubicBezTo>
                    <a:pt x="434" y="960"/>
                    <a:pt x="2736" y="460"/>
                    <a:pt x="5504" y="327"/>
                  </a:cubicBezTo>
                  <a:cubicBezTo>
                    <a:pt x="5920" y="307"/>
                    <a:pt x="6325" y="297"/>
                    <a:pt x="6715" y="297"/>
                  </a:cubicBezTo>
                  <a:cubicBezTo>
                    <a:pt x="8922" y="297"/>
                    <a:pt x="10640" y="602"/>
                    <a:pt x="11008" y="1027"/>
                  </a:cubicBezTo>
                  <a:cubicBezTo>
                    <a:pt x="11042" y="994"/>
                    <a:pt x="11075" y="927"/>
                    <a:pt x="11075" y="894"/>
                  </a:cubicBezTo>
                  <a:cubicBezTo>
                    <a:pt x="11046" y="372"/>
                    <a:pt x="9150" y="1"/>
                    <a:pt x="666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flipH="1">
              <a:off x="6664782" y="3736108"/>
              <a:ext cx="306141" cy="41322"/>
            </a:xfrm>
            <a:custGeom>
              <a:avLst/>
              <a:gdLst/>
              <a:ahLst/>
              <a:cxnLst/>
              <a:rect l="l" t="t" r="r" b="b"/>
              <a:pathLst>
                <a:path w="11076" h="1495" extrusionOk="0">
                  <a:moveTo>
                    <a:pt x="6660" y="1"/>
                  </a:moveTo>
                  <a:cubicBezTo>
                    <a:pt x="6286" y="1"/>
                    <a:pt x="5900" y="9"/>
                    <a:pt x="5504" y="26"/>
                  </a:cubicBezTo>
                  <a:cubicBezTo>
                    <a:pt x="2436" y="160"/>
                    <a:pt x="1" y="760"/>
                    <a:pt x="1" y="1361"/>
                  </a:cubicBezTo>
                  <a:cubicBezTo>
                    <a:pt x="1" y="1394"/>
                    <a:pt x="34" y="1461"/>
                    <a:pt x="67" y="1494"/>
                  </a:cubicBezTo>
                  <a:cubicBezTo>
                    <a:pt x="434" y="960"/>
                    <a:pt x="2736" y="460"/>
                    <a:pt x="5504" y="327"/>
                  </a:cubicBezTo>
                  <a:cubicBezTo>
                    <a:pt x="5920" y="307"/>
                    <a:pt x="6325" y="297"/>
                    <a:pt x="6715" y="297"/>
                  </a:cubicBezTo>
                  <a:cubicBezTo>
                    <a:pt x="8922" y="297"/>
                    <a:pt x="10640" y="602"/>
                    <a:pt x="11008" y="1027"/>
                  </a:cubicBezTo>
                  <a:cubicBezTo>
                    <a:pt x="11042" y="994"/>
                    <a:pt x="11075" y="927"/>
                    <a:pt x="11075" y="894"/>
                  </a:cubicBezTo>
                  <a:cubicBezTo>
                    <a:pt x="11046" y="372"/>
                    <a:pt x="9150" y="1"/>
                    <a:pt x="6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flipH="1">
              <a:off x="6666634" y="3744593"/>
              <a:ext cx="302437" cy="53649"/>
            </a:xfrm>
            <a:custGeom>
              <a:avLst/>
              <a:gdLst/>
              <a:ahLst/>
              <a:cxnLst/>
              <a:rect l="l" t="t" r="r" b="b"/>
              <a:pathLst>
                <a:path w="10942" h="1941" extrusionOk="0">
                  <a:moveTo>
                    <a:pt x="6484" y="0"/>
                  </a:moveTo>
                  <a:cubicBezTo>
                    <a:pt x="6145" y="0"/>
                    <a:pt x="5795" y="7"/>
                    <a:pt x="5437" y="20"/>
                  </a:cubicBezTo>
                  <a:cubicBezTo>
                    <a:pt x="2669" y="153"/>
                    <a:pt x="367" y="653"/>
                    <a:pt x="0" y="1187"/>
                  </a:cubicBezTo>
                  <a:cubicBezTo>
                    <a:pt x="378" y="1652"/>
                    <a:pt x="2200" y="1940"/>
                    <a:pt x="4473" y="1940"/>
                  </a:cubicBezTo>
                  <a:cubicBezTo>
                    <a:pt x="4808" y="1940"/>
                    <a:pt x="5153" y="1934"/>
                    <a:pt x="5504" y="1921"/>
                  </a:cubicBezTo>
                  <a:cubicBezTo>
                    <a:pt x="8273" y="1788"/>
                    <a:pt x="10574" y="1287"/>
                    <a:pt x="10941" y="720"/>
                  </a:cubicBezTo>
                  <a:cubicBezTo>
                    <a:pt x="10564" y="284"/>
                    <a:pt x="8770" y="0"/>
                    <a:pt x="6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flipH="1">
              <a:off x="6603006" y="3701032"/>
              <a:ext cx="352244" cy="90051"/>
            </a:xfrm>
            <a:custGeom>
              <a:avLst/>
              <a:gdLst/>
              <a:ahLst/>
              <a:cxnLst/>
              <a:rect l="l" t="t" r="r" b="b"/>
              <a:pathLst>
                <a:path w="12744" h="3258" extrusionOk="0">
                  <a:moveTo>
                    <a:pt x="7461" y="0"/>
                  </a:moveTo>
                  <a:cubicBezTo>
                    <a:pt x="7086" y="0"/>
                    <a:pt x="6699" y="9"/>
                    <a:pt x="6305" y="28"/>
                  </a:cubicBezTo>
                  <a:cubicBezTo>
                    <a:pt x="2803" y="161"/>
                    <a:pt x="1" y="995"/>
                    <a:pt x="34" y="1896"/>
                  </a:cubicBezTo>
                  <a:cubicBezTo>
                    <a:pt x="93" y="2695"/>
                    <a:pt x="2359" y="3258"/>
                    <a:pt x="5293" y="3258"/>
                  </a:cubicBezTo>
                  <a:cubicBezTo>
                    <a:pt x="5665" y="3258"/>
                    <a:pt x="6048" y="3249"/>
                    <a:pt x="6439" y="3230"/>
                  </a:cubicBezTo>
                  <a:cubicBezTo>
                    <a:pt x="9941" y="3097"/>
                    <a:pt x="12743" y="2229"/>
                    <a:pt x="12710" y="1362"/>
                  </a:cubicBezTo>
                  <a:cubicBezTo>
                    <a:pt x="12680" y="563"/>
                    <a:pt x="10417" y="0"/>
                    <a:pt x="7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flipH="1">
              <a:off x="6603946" y="3694426"/>
              <a:ext cx="352217" cy="59011"/>
            </a:xfrm>
            <a:custGeom>
              <a:avLst/>
              <a:gdLst/>
              <a:ahLst/>
              <a:cxnLst/>
              <a:rect l="l" t="t" r="r" b="b"/>
              <a:pathLst>
                <a:path w="12743" h="2135" extrusionOk="0">
                  <a:moveTo>
                    <a:pt x="12676" y="0"/>
                  </a:moveTo>
                  <a:lnTo>
                    <a:pt x="0" y="534"/>
                  </a:lnTo>
                  <a:lnTo>
                    <a:pt x="67" y="2135"/>
                  </a:lnTo>
                  <a:lnTo>
                    <a:pt x="12743" y="1601"/>
                  </a:lnTo>
                  <a:lnTo>
                    <a:pt x="12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flipH="1">
              <a:off x="6604858" y="3656752"/>
              <a:ext cx="352244" cy="89830"/>
            </a:xfrm>
            <a:custGeom>
              <a:avLst/>
              <a:gdLst/>
              <a:ahLst/>
              <a:cxnLst/>
              <a:rect l="l" t="t" r="r" b="b"/>
              <a:pathLst>
                <a:path w="12744" h="3250" extrusionOk="0">
                  <a:moveTo>
                    <a:pt x="7451" y="1"/>
                  </a:moveTo>
                  <a:cubicBezTo>
                    <a:pt x="7079" y="1"/>
                    <a:pt x="6696" y="10"/>
                    <a:pt x="6305" y="29"/>
                  </a:cubicBezTo>
                  <a:cubicBezTo>
                    <a:pt x="2803" y="162"/>
                    <a:pt x="1" y="996"/>
                    <a:pt x="34" y="1897"/>
                  </a:cubicBezTo>
                  <a:cubicBezTo>
                    <a:pt x="64" y="2683"/>
                    <a:pt x="2451" y="3250"/>
                    <a:pt x="5480" y="3250"/>
                  </a:cubicBezTo>
                  <a:cubicBezTo>
                    <a:pt x="5794" y="3250"/>
                    <a:pt x="6114" y="3244"/>
                    <a:pt x="6439" y="3231"/>
                  </a:cubicBezTo>
                  <a:cubicBezTo>
                    <a:pt x="9941" y="3064"/>
                    <a:pt x="12743" y="2230"/>
                    <a:pt x="12710" y="1363"/>
                  </a:cubicBezTo>
                  <a:cubicBezTo>
                    <a:pt x="12651" y="564"/>
                    <a:pt x="10385" y="1"/>
                    <a:pt x="7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flipH="1">
              <a:off x="6628822" y="3668803"/>
              <a:ext cx="306141" cy="42234"/>
            </a:xfrm>
            <a:custGeom>
              <a:avLst/>
              <a:gdLst/>
              <a:ahLst/>
              <a:cxnLst/>
              <a:rect l="l" t="t" r="r" b="b"/>
              <a:pathLst>
                <a:path w="11076" h="1528" extrusionOk="0">
                  <a:moveTo>
                    <a:pt x="6693" y="1"/>
                  </a:moveTo>
                  <a:cubicBezTo>
                    <a:pt x="6320" y="1"/>
                    <a:pt x="5933" y="9"/>
                    <a:pt x="5538" y="26"/>
                  </a:cubicBezTo>
                  <a:cubicBezTo>
                    <a:pt x="2469" y="160"/>
                    <a:pt x="0" y="760"/>
                    <a:pt x="34" y="1361"/>
                  </a:cubicBezTo>
                  <a:cubicBezTo>
                    <a:pt x="34" y="1427"/>
                    <a:pt x="67" y="1461"/>
                    <a:pt x="101" y="1527"/>
                  </a:cubicBezTo>
                  <a:cubicBezTo>
                    <a:pt x="467" y="960"/>
                    <a:pt x="2769" y="460"/>
                    <a:pt x="5538" y="327"/>
                  </a:cubicBezTo>
                  <a:cubicBezTo>
                    <a:pt x="5893" y="314"/>
                    <a:pt x="6241" y="307"/>
                    <a:pt x="6578" y="307"/>
                  </a:cubicBezTo>
                  <a:cubicBezTo>
                    <a:pt x="8867" y="307"/>
                    <a:pt x="10664" y="595"/>
                    <a:pt x="11042" y="1060"/>
                  </a:cubicBezTo>
                  <a:cubicBezTo>
                    <a:pt x="11075" y="994"/>
                    <a:pt x="11075" y="960"/>
                    <a:pt x="11075" y="894"/>
                  </a:cubicBezTo>
                  <a:cubicBezTo>
                    <a:pt x="11075" y="371"/>
                    <a:pt x="9183" y="1"/>
                    <a:pt x="6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flipH="1">
              <a:off x="6626998" y="3382448"/>
              <a:ext cx="356832" cy="315621"/>
            </a:xfrm>
            <a:custGeom>
              <a:avLst/>
              <a:gdLst/>
              <a:ahLst/>
              <a:cxnLst/>
              <a:rect l="l" t="t" r="r" b="b"/>
              <a:pathLst>
                <a:path w="12910" h="11419" extrusionOk="0">
                  <a:moveTo>
                    <a:pt x="6473" y="1"/>
                  </a:moveTo>
                  <a:cubicBezTo>
                    <a:pt x="5798" y="1"/>
                    <a:pt x="5110" y="122"/>
                    <a:pt x="4437" y="379"/>
                  </a:cubicBezTo>
                  <a:cubicBezTo>
                    <a:pt x="1502" y="1480"/>
                    <a:pt x="1" y="4749"/>
                    <a:pt x="1101" y="7718"/>
                  </a:cubicBezTo>
                  <a:cubicBezTo>
                    <a:pt x="1955" y="10019"/>
                    <a:pt x="4131" y="11419"/>
                    <a:pt x="6434" y="11419"/>
                  </a:cubicBezTo>
                  <a:cubicBezTo>
                    <a:pt x="7102" y="11419"/>
                    <a:pt x="7780" y="11301"/>
                    <a:pt x="8440" y="11054"/>
                  </a:cubicBezTo>
                  <a:cubicBezTo>
                    <a:pt x="11409" y="9953"/>
                    <a:pt x="12910" y="6650"/>
                    <a:pt x="11809" y="3715"/>
                  </a:cubicBezTo>
                  <a:cubicBezTo>
                    <a:pt x="10932" y="1419"/>
                    <a:pt x="8778" y="1"/>
                    <a:pt x="6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6611326" y="3390243"/>
              <a:ext cx="354068" cy="315676"/>
            </a:xfrm>
            <a:custGeom>
              <a:avLst/>
              <a:gdLst/>
              <a:ahLst/>
              <a:cxnLst/>
              <a:rect l="l" t="t" r="r" b="b"/>
              <a:pathLst>
                <a:path w="12810" h="11421" extrusionOk="0">
                  <a:moveTo>
                    <a:pt x="6394" y="1"/>
                  </a:moveTo>
                  <a:cubicBezTo>
                    <a:pt x="4785" y="1"/>
                    <a:pt x="3189" y="676"/>
                    <a:pt x="2069" y="1999"/>
                  </a:cubicBezTo>
                  <a:cubicBezTo>
                    <a:pt x="1" y="4400"/>
                    <a:pt x="301" y="8036"/>
                    <a:pt x="2703" y="10071"/>
                  </a:cubicBezTo>
                  <a:cubicBezTo>
                    <a:pt x="3773" y="10978"/>
                    <a:pt x="5082" y="11421"/>
                    <a:pt x="6387" y="11421"/>
                  </a:cubicBezTo>
                  <a:cubicBezTo>
                    <a:pt x="8011" y="11421"/>
                    <a:pt x="9629" y="10735"/>
                    <a:pt x="10775" y="9404"/>
                  </a:cubicBezTo>
                  <a:cubicBezTo>
                    <a:pt x="12810" y="7002"/>
                    <a:pt x="12510" y="3400"/>
                    <a:pt x="10108" y="1365"/>
                  </a:cubicBezTo>
                  <a:cubicBezTo>
                    <a:pt x="9029" y="450"/>
                    <a:pt x="7707" y="1"/>
                    <a:pt x="6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6711824" y="3464844"/>
              <a:ext cx="151218" cy="163214"/>
            </a:xfrm>
            <a:custGeom>
              <a:avLst/>
              <a:gdLst/>
              <a:ahLst/>
              <a:cxnLst/>
              <a:rect l="l" t="t" r="r" b="b"/>
              <a:pathLst>
                <a:path w="5471" h="5905" extrusionOk="0">
                  <a:moveTo>
                    <a:pt x="2669" y="1234"/>
                  </a:moveTo>
                  <a:lnTo>
                    <a:pt x="3703" y="1701"/>
                  </a:lnTo>
                  <a:cubicBezTo>
                    <a:pt x="3903" y="1801"/>
                    <a:pt x="4070" y="1935"/>
                    <a:pt x="4203" y="2102"/>
                  </a:cubicBezTo>
                  <a:cubicBezTo>
                    <a:pt x="4270" y="2235"/>
                    <a:pt x="4270" y="2435"/>
                    <a:pt x="4203" y="2569"/>
                  </a:cubicBezTo>
                  <a:cubicBezTo>
                    <a:pt x="4137" y="2735"/>
                    <a:pt x="4003" y="2835"/>
                    <a:pt x="3836" y="2869"/>
                  </a:cubicBezTo>
                  <a:cubicBezTo>
                    <a:pt x="3795" y="2875"/>
                    <a:pt x="3755" y="2877"/>
                    <a:pt x="3715" y="2877"/>
                  </a:cubicBezTo>
                  <a:cubicBezTo>
                    <a:pt x="3532" y="2877"/>
                    <a:pt x="3367" y="2818"/>
                    <a:pt x="3203" y="2735"/>
                  </a:cubicBezTo>
                  <a:lnTo>
                    <a:pt x="2169" y="2302"/>
                  </a:lnTo>
                  <a:lnTo>
                    <a:pt x="2669" y="1234"/>
                  </a:lnTo>
                  <a:close/>
                  <a:moveTo>
                    <a:pt x="1868" y="3036"/>
                  </a:moveTo>
                  <a:lnTo>
                    <a:pt x="3036" y="3569"/>
                  </a:lnTo>
                  <a:cubicBezTo>
                    <a:pt x="3603" y="3803"/>
                    <a:pt x="3770" y="4136"/>
                    <a:pt x="3603" y="4470"/>
                  </a:cubicBezTo>
                  <a:cubicBezTo>
                    <a:pt x="3570" y="4670"/>
                    <a:pt x="3403" y="4804"/>
                    <a:pt x="3236" y="4837"/>
                  </a:cubicBezTo>
                  <a:lnTo>
                    <a:pt x="3236" y="4804"/>
                  </a:lnTo>
                  <a:cubicBezTo>
                    <a:pt x="3002" y="4804"/>
                    <a:pt x="2769" y="4770"/>
                    <a:pt x="2569" y="4670"/>
                  </a:cubicBezTo>
                  <a:lnTo>
                    <a:pt x="1368" y="4103"/>
                  </a:lnTo>
                  <a:lnTo>
                    <a:pt x="1868" y="3036"/>
                  </a:lnTo>
                  <a:close/>
                  <a:moveTo>
                    <a:pt x="2002" y="0"/>
                  </a:moveTo>
                  <a:lnTo>
                    <a:pt x="0" y="4437"/>
                  </a:lnTo>
                  <a:lnTo>
                    <a:pt x="1068" y="4904"/>
                  </a:lnTo>
                  <a:lnTo>
                    <a:pt x="901" y="5237"/>
                  </a:lnTo>
                  <a:lnTo>
                    <a:pt x="1401" y="5437"/>
                  </a:lnTo>
                  <a:lnTo>
                    <a:pt x="1535" y="5137"/>
                  </a:lnTo>
                  <a:lnTo>
                    <a:pt x="2035" y="5371"/>
                  </a:lnTo>
                  <a:lnTo>
                    <a:pt x="1902" y="5671"/>
                  </a:lnTo>
                  <a:lnTo>
                    <a:pt x="2402" y="5904"/>
                  </a:lnTo>
                  <a:lnTo>
                    <a:pt x="2535" y="5571"/>
                  </a:lnTo>
                  <a:cubicBezTo>
                    <a:pt x="2808" y="5694"/>
                    <a:pt x="3116" y="5763"/>
                    <a:pt x="3421" y="5763"/>
                  </a:cubicBezTo>
                  <a:cubicBezTo>
                    <a:pt x="3527" y="5763"/>
                    <a:pt x="3633" y="5755"/>
                    <a:pt x="3736" y="5738"/>
                  </a:cubicBezTo>
                  <a:cubicBezTo>
                    <a:pt x="4103" y="5671"/>
                    <a:pt x="4403" y="5404"/>
                    <a:pt x="4570" y="5070"/>
                  </a:cubicBezTo>
                  <a:cubicBezTo>
                    <a:pt x="4704" y="4837"/>
                    <a:pt x="4737" y="4537"/>
                    <a:pt x="4704" y="4270"/>
                  </a:cubicBezTo>
                  <a:cubicBezTo>
                    <a:pt x="4637" y="4003"/>
                    <a:pt x="4470" y="3769"/>
                    <a:pt x="4270" y="3603"/>
                  </a:cubicBezTo>
                  <a:cubicBezTo>
                    <a:pt x="4504" y="3603"/>
                    <a:pt x="4704" y="3536"/>
                    <a:pt x="4870" y="3403"/>
                  </a:cubicBezTo>
                  <a:cubicBezTo>
                    <a:pt x="5071" y="3269"/>
                    <a:pt x="5204" y="3102"/>
                    <a:pt x="5304" y="2902"/>
                  </a:cubicBezTo>
                  <a:cubicBezTo>
                    <a:pt x="5471" y="2569"/>
                    <a:pt x="5438" y="2168"/>
                    <a:pt x="5237" y="1868"/>
                  </a:cubicBezTo>
                  <a:cubicBezTo>
                    <a:pt x="5071" y="1601"/>
                    <a:pt x="4837" y="1368"/>
                    <a:pt x="4537" y="1201"/>
                  </a:cubicBezTo>
                  <a:lnTo>
                    <a:pt x="4670" y="867"/>
                  </a:lnTo>
                  <a:lnTo>
                    <a:pt x="4170" y="667"/>
                  </a:lnTo>
                  <a:lnTo>
                    <a:pt x="4037" y="967"/>
                  </a:lnTo>
                  <a:lnTo>
                    <a:pt x="3570" y="734"/>
                  </a:lnTo>
                  <a:lnTo>
                    <a:pt x="3703" y="434"/>
                  </a:lnTo>
                  <a:lnTo>
                    <a:pt x="3203" y="200"/>
                  </a:lnTo>
                  <a:lnTo>
                    <a:pt x="3069" y="500"/>
                  </a:lnTo>
                  <a:lnTo>
                    <a:pt x="20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5296527" y="4379467"/>
              <a:ext cx="212109" cy="73439"/>
            </a:xfrm>
            <a:custGeom>
              <a:avLst/>
              <a:gdLst/>
              <a:ahLst/>
              <a:cxnLst/>
              <a:rect l="l" t="t" r="r" b="b"/>
              <a:pathLst>
                <a:path w="7674" h="2657" extrusionOk="0">
                  <a:moveTo>
                    <a:pt x="1360" y="0"/>
                  </a:moveTo>
                  <a:cubicBezTo>
                    <a:pt x="643" y="0"/>
                    <a:pt x="168" y="134"/>
                    <a:pt x="101" y="401"/>
                  </a:cubicBezTo>
                  <a:cubicBezTo>
                    <a:pt x="1" y="901"/>
                    <a:pt x="1535" y="1735"/>
                    <a:pt x="3604" y="2269"/>
                  </a:cubicBezTo>
                  <a:cubicBezTo>
                    <a:pt x="4605" y="2531"/>
                    <a:pt x="5541" y="2657"/>
                    <a:pt x="6250" y="2657"/>
                  </a:cubicBezTo>
                  <a:cubicBezTo>
                    <a:pt x="6982" y="2657"/>
                    <a:pt x="7472" y="2523"/>
                    <a:pt x="7540" y="2269"/>
                  </a:cubicBezTo>
                  <a:cubicBezTo>
                    <a:pt x="7673" y="1768"/>
                    <a:pt x="6139" y="901"/>
                    <a:pt x="4071" y="401"/>
                  </a:cubicBezTo>
                  <a:cubicBezTo>
                    <a:pt x="3036" y="134"/>
                    <a:pt x="2077" y="0"/>
                    <a:pt x="1360"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5293763" y="4364707"/>
              <a:ext cx="211170" cy="77475"/>
            </a:xfrm>
            <a:custGeom>
              <a:avLst/>
              <a:gdLst/>
              <a:ahLst/>
              <a:cxnLst/>
              <a:rect l="l" t="t" r="r" b="b"/>
              <a:pathLst>
                <a:path w="7640" h="2803" extrusionOk="0">
                  <a:moveTo>
                    <a:pt x="234" y="1"/>
                  </a:moveTo>
                  <a:lnTo>
                    <a:pt x="0" y="935"/>
                  </a:lnTo>
                  <a:lnTo>
                    <a:pt x="7406" y="2803"/>
                  </a:lnTo>
                  <a:lnTo>
                    <a:pt x="7639" y="1869"/>
                  </a:lnTo>
                  <a:lnTo>
                    <a:pt x="234"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flipH="1">
              <a:off x="5290087" y="4353651"/>
              <a:ext cx="212082" cy="73771"/>
            </a:xfrm>
            <a:custGeom>
              <a:avLst/>
              <a:gdLst/>
              <a:ahLst/>
              <a:cxnLst/>
              <a:rect l="l" t="t" r="r" b="b"/>
              <a:pathLst>
                <a:path w="7673" h="2669" extrusionOk="0">
                  <a:moveTo>
                    <a:pt x="1389" y="0"/>
                  </a:moveTo>
                  <a:cubicBezTo>
                    <a:pt x="676" y="0"/>
                    <a:pt x="201" y="134"/>
                    <a:pt x="134" y="401"/>
                  </a:cubicBezTo>
                  <a:cubicBezTo>
                    <a:pt x="0" y="934"/>
                    <a:pt x="1535" y="1735"/>
                    <a:pt x="3603" y="2269"/>
                  </a:cubicBezTo>
                  <a:cubicBezTo>
                    <a:pt x="4620" y="2536"/>
                    <a:pt x="5571" y="2669"/>
                    <a:pt x="6284" y="2669"/>
                  </a:cubicBezTo>
                  <a:cubicBezTo>
                    <a:pt x="6997" y="2669"/>
                    <a:pt x="7472" y="2536"/>
                    <a:pt x="7539" y="2269"/>
                  </a:cubicBezTo>
                  <a:cubicBezTo>
                    <a:pt x="7673" y="1735"/>
                    <a:pt x="6138" y="934"/>
                    <a:pt x="4070" y="401"/>
                  </a:cubicBezTo>
                  <a:cubicBezTo>
                    <a:pt x="3053" y="134"/>
                    <a:pt x="2102" y="0"/>
                    <a:pt x="138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flipH="1">
              <a:off x="5290087" y="4353651"/>
              <a:ext cx="212082" cy="73771"/>
            </a:xfrm>
            <a:custGeom>
              <a:avLst/>
              <a:gdLst/>
              <a:ahLst/>
              <a:cxnLst/>
              <a:rect l="l" t="t" r="r" b="b"/>
              <a:pathLst>
                <a:path w="7673" h="2669" extrusionOk="0">
                  <a:moveTo>
                    <a:pt x="1389" y="0"/>
                  </a:moveTo>
                  <a:cubicBezTo>
                    <a:pt x="676" y="0"/>
                    <a:pt x="201" y="134"/>
                    <a:pt x="134" y="401"/>
                  </a:cubicBezTo>
                  <a:cubicBezTo>
                    <a:pt x="0" y="934"/>
                    <a:pt x="1535" y="1735"/>
                    <a:pt x="3603" y="2269"/>
                  </a:cubicBezTo>
                  <a:cubicBezTo>
                    <a:pt x="4620" y="2536"/>
                    <a:pt x="5571" y="2669"/>
                    <a:pt x="6284" y="2669"/>
                  </a:cubicBezTo>
                  <a:cubicBezTo>
                    <a:pt x="6997" y="2669"/>
                    <a:pt x="7472" y="2536"/>
                    <a:pt x="7539" y="2269"/>
                  </a:cubicBezTo>
                  <a:cubicBezTo>
                    <a:pt x="7673" y="1735"/>
                    <a:pt x="6138" y="934"/>
                    <a:pt x="4070" y="401"/>
                  </a:cubicBezTo>
                  <a:cubicBezTo>
                    <a:pt x="3053" y="134"/>
                    <a:pt x="2102" y="0"/>
                    <a:pt x="1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flipH="1">
              <a:off x="5303907" y="4360727"/>
              <a:ext cx="180738" cy="52875"/>
            </a:xfrm>
            <a:custGeom>
              <a:avLst/>
              <a:gdLst/>
              <a:ahLst/>
              <a:cxnLst/>
              <a:rect l="l" t="t" r="r" b="b"/>
              <a:pathLst>
                <a:path w="6539" h="1913" extrusionOk="0">
                  <a:moveTo>
                    <a:pt x="800" y="0"/>
                  </a:moveTo>
                  <a:cubicBezTo>
                    <a:pt x="337" y="0"/>
                    <a:pt x="43" y="70"/>
                    <a:pt x="0" y="211"/>
                  </a:cubicBezTo>
                  <a:cubicBezTo>
                    <a:pt x="0" y="245"/>
                    <a:pt x="0" y="278"/>
                    <a:pt x="0" y="311"/>
                  </a:cubicBezTo>
                  <a:cubicBezTo>
                    <a:pt x="107" y="217"/>
                    <a:pt x="351" y="173"/>
                    <a:pt x="695" y="173"/>
                  </a:cubicBezTo>
                  <a:cubicBezTo>
                    <a:pt x="1322" y="173"/>
                    <a:pt x="2281" y="320"/>
                    <a:pt x="3336" y="578"/>
                  </a:cubicBezTo>
                  <a:cubicBezTo>
                    <a:pt x="4937" y="979"/>
                    <a:pt x="6238" y="1546"/>
                    <a:pt x="6405" y="1913"/>
                  </a:cubicBezTo>
                  <a:cubicBezTo>
                    <a:pt x="6438" y="1913"/>
                    <a:pt x="6438" y="1879"/>
                    <a:pt x="6438" y="1846"/>
                  </a:cubicBezTo>
                  <a:cubicBezTo>
                    <a:pt x="6538" y="1479"/>
                    <a:pt x="5204" y="845"/>
                    <a:pt x="3403" y="378"/>
                  </a:cubicBezTo>
                  <a:cubicBezTo>
                    <a:pt x="2365" y="129"/>
                    <a:pt x="1428" y="0"/>
                    <a:pt x="800"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flipH="1">
              <a:off x="5303907" y="4360727"/>
              <a:ext cx="180738" cy="52875"/>
            </a:xfrm>
            <a:custGeom>
              <a:avLst/>
              <a:gdLst/>
              <a:ahLst/>
              <a:cxnLst/>
              <a:rect l="l" t="t" r="r" b="b"/>
              <a:pathLst>
                <a:path w="6539" h="1913" extrusionOk="0">
                  <a:moveTo>
                    <a:pt x="800" y="0"/>
                  </a:moveTo>
                  <a:cubicBezTo>
                    <a:pt x="337" y="0"/>
                    <a:pt x="43" y="70"/>
                    <a:pt x="0" y="211"/>
                  </a:cubicBezTo>
                  <a:cubicBezTo>
                    <a:pt x="0" y="245"/>
                    <a:pt x="0" y="278"/>
                    <a:pt x="0" y="311"/>
                  </a:cubicBezTo>
                  <a:cubicBezTo>
                    <a:pt x="107" y="217"/>
                    <a:pt x="351" y="173"/>
                    <a:pt x="695" y="173"/>
                  </a:cubicBezTo>
                  <a:cubicBezTo>
                    <a:pt x="1322" y="173"/>
                    <a:pt x="2281" y="320"/>
                    <a:pt x="3336" y="578"/>
                  </a:cubicBezTo>
                  <a:cubicBezTo>
                    <a:pt x="4937" y="979"/>
                    <a:pt x="6238" y="1546"/>
                    <a:pt x="6405" y="1913"/>
                  </a:cubicBezTo>
                  <a:cubicBezTo>
                    <a:pt x="6438" y="1913"/>
                    <a:pt x="6438" y="1879"/>
                    <a:pt x="6438" y="1846"/>
                  </a:cubicBezTo>
                  <a:cubicBezTo>
                    <a:pt x="6538" y="1479"/>
                    <a:pt x="5204" y="845"/>
                    <a:pt x="3403" y="378"/>
                  </a:cubicBezTo>
                  <a:cubicBezTo>
                    <a:pt x="2365" y="129"/>
                    <a:pt x="1428" y="0"/>
                    <a:pt x="800"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flipH="1">
              <a:off x="5307610" y="4365895"/>
              <a:ext cx="177034" cy="51825"/>
            </a:xfrm>
            <a:custGeom>
              <a:avLst/>
              <a:gdLst/>
              <a:ahLst/>
              <a:cxnLst/>
              <a:rect l="l" t="t" r="r" b="b"/>
              <a:pathLst>
                <a:path w="6405" h="1875" extrusionOk="0">
                  <a:moveTo>
                    <a:pt x="701" y="0"/>
                  </a:moveTo>
                  <a:cubicBezTo>
                    <a:pt x="354" y="0"/>
                    <a:pt x="107" y="41"/>
                    <a:pt x="0" y="124"/>
                  </a:cubicBezTo>
                  <a:cubicBezTo>
                    <a:pt x="134" y="491"/>
                    <a:pt x="1435" y="1092"/>
                    <a:pt x="3069" y="1492"/>
                  </a:cubicBezTo>
                  <a:cubicBezTo>
                    <a:pt x="4067" y="1742"/>
                    <a:pt x="4988" y="1875"/>
                    <a:pt x="5620" y="1875"/>
                  </a:cubicBezTo>
                  <a:cubicBezTo>
                    <a:pt x="6002" y="1875"/>
                    <a:pt x="6279" y="1826"/>
                    <a:pt x="6405" y="1726"/>
                  </a:cubicBezTo>
                  <a:cubicBezTo>
                    <a:pt x="6238" y="1359"/>
                    <a:pt x="4937" y="792"/>
                    <a:pt x="3336" y="391"/>
                  </a:cubicBezTo>
                  <a:cubicBezTo>
                    <a:pt x="2284" y="134"/>
                    <a:pt x="1329" y="0"/>
                    <a:pt x="70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flipH="1">
              <a:off x="5200643" y="4466590"/>
              <a:ext cx="213021" cy="54202"/>
            </a:xfrm>
            <a:custGeom>
              <a:avLst/>
              <a:gdLst/>
              <a:ahLst/>
              <a:cxnLst/>
              <a:rect l="l" t="t" r="r" b="b"/>
              <a:pathLst>
                <a:path w="7707" h="1961" extrusionOk="0">
                  <a:moveTo>
                    <a:pt x="4498" y="1"/>
                  </a:moveTo>
                  <a:cubicBezTo>
                    <a:pt x="4273" y="1"/>
                    <a:pt x="4041" y="6"/>
                    <a:pt x="3803" y="17"/>
                  </a:cubicBezTo>
                  <a:cubicBezTo>
                    <a:pt x="1702" y="117"/>
                    <a:pt x="1" y="618"/>
                    <a:pt x="34" y="1152"/>
                  </a:cubicBezTo>
                  <a:cubicBezTo>
                    <a:pt x="65" y="1640"/>
                    <a:pt x="1491" y="1961"/>
                    <a:pt x="3368" y="1961"/>
                  </a:cubicBezTo>
                  <a:cubicBezTo>
                    <a:pt x="3543" y="1961"/>
                    <a:pt x="3722" y="1958"/>
                    <a:pt x="3904" y="1952"/>
                  </a:cubicBezTo>
                  <a:cubicBezTo>
                    <a:pt x="6005" y="1852"/>
                    <a:pt x="7706" y="1352"/>
                    <a:pt x="7673" y="818"/>
                  </a:cubicBezTo>
                  <a:cubicBezTo>
                    <a:pt x="7673" y="344"/>
                    <a:pt x="6302" y="1"/>
                    <a:pt x="4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flipH="1">
              <a:off x="5201582" y="4462443"/>
              <a:ext cx="212994" cy="35987"/>
            </a:xfrm>
            <a:custGeom>
              <a:avLst/>
              <a:gdLst/>
              <a:ahLst/>
              <a:cxnLst/>
              <a:rect l="l" t="t" r="r" b="b"/>
              <a:pathLst>
                <a:path w="7706" h="1302" extrusionOk="0">
                  <a:moveTo>
                    <a:pt x="7673" y="1"/>
                  </a:moveTo>
                  <a:lnTo>
                    <a:pt x="0" y="334"/>
                  </a:lnTo>
                  <a:lnTo>
                    <a:pt x="67" y="1302"/>
                  </a:lnTo>
                  <a:lnTo>
                    <a:pt x="7706" y="968"/>
                  </a:lnTo>
                  <a:lnTo>
                    <a:pt x="7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flipH="1">
              <a:off x="5201582" y="4439861"/>
              <a:ext cx="212994" cy="54423"/>
            </a:xfrm>
            <a:custGeom>
              <a:avLst/>
              <a:gdLst/>
              <a:ahLst/>
              <a:cxnLst/>
              <a:rect l="l" t="t" r="r" b="b"/>
              <a:pathLst>
                <a:path w="7706" h="1969" extrusionOk="0">
                  <a:moveTo>
                    <a:pt x="4497" y="1"/>
                  </a:moveTo>
                  <a:cubicBezTo>
                    <a:pt x="4272" y="1"/>
                    <a:pt x="4040" y="6"/>
                    <a:pt x="3803" y="17"/>
                  </a:cubicBezTo>
                  <a:cubicBezTo>
                    <a:pt x="1702" y="117"/>
                    <a:pt x="0" y="617"/>
                    <a:pt x="34" y="1151"/>
                  </a:cubicBezTo>
                  <a:cubicBezTo>
                    <a:pt x="34" y="1626"/>
                    <a:pt x="1404" y="1968"/>
                    <a:pt x="3208" y="1968"/>
                  </a:cubicBezTo>
                  <a:cubicBezTo>
                    <a:pt x="3434" y="1968"/>
                    <a:pt x="3666" y="1963"/>
                    <a:pt x="3903" y="1952"/>
                  </a:cubicBezTo>
                  <a:cubicBezTo>
                    <a:pt x="6005" y="1852"/>
                    <a:pt x="7706" y="1351"/>
                    <a:pt x="7673" y="818"/>
                  </a:cubicBezTo>
                  <a:cubicBezTo>
                    <a:pt x="7643" y="343"/>
                    <a:pt x="6295" y="1"/>
                    <a:pt x="44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flipH="1">
              <a:off x="5215402" y="4447960"/>
              <a:ext cx="185354" cy="25567"/>
            </a:xfrm>
            <a:custGeom>
              <a:avLst/>
              <a:gdLst/>
              <a:ahLst/>
              <a:cxnLst/>
              <a:rect l="l" t="t" r="r" b="b"/>
              <a:pathLst>
                <a:path w="6706" h="925" extrusionOk="0">
                  <a:moveTo>
                    <a:pt x="4156" y="1"/>
                  </a:moveTo>
                  <a:cubicBezTo>
                    <a:pt x="3883" y="1"/>
                    <a:pt x="3597" y="8"/>
                    <a:pt x="3303" y="24"/>
                  </a:cubicBezTo>
                  <a:cubicBezTo>
                    <a:pt x="1468" y="91"/>
                    <a:pt x="1" y="458"/>
                    <a:pt x="1" y="825"/>
                  </a:cubicBezTo>
                  <a:cubicBezTo>
                    <a:pt x="1" y="858"/>
                    <a:pt x="1" y="892"/>
                    <a:pt x="34" y="925"/>
                  </a:cubicBezTo>
                  <a:cubicBezTo>
                    <a:pt x="268" y="591"/>
                    <a:pt x="1669" y="291"/>
                    <a:pt x="3336" y="191"/>
                  </a:cubicBezTo>
                  <a:cubicBezTo>
                    <a:pt x="3554" y="182"/>
                    <a:pt x="3767" y="178"/>
                    <a:pt x="3973" y="178"/>
                  </a:cubicBezTo>
                  <a:cubicBezTo>
                    <a:pt x="5350" y="178"/>
                    <a:pt x="6440" y="364"/>
                    <a:pt x="6672" y="625"/>
                  </a:cubicBezTo>
                  <a:cubicBezTo>
                    <a:pt x="6672" y="591"/>
                    <a:pt x="6706" y="558"/>
                    <a:pt x="6706" y="525"/>
                  </a:cubicBezTo>
                  <a:cubicBezTo>
                    <a:pt x="6706" y="215"/>
                    <a:pt x="5616" y="1"/>
                    <a:pt x="4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flipH="1">
              <a:off x="5265185" y="4192120"/>
              <a:ext cx="359624" cy="315704"/>
            </a:xfrm>
            <a:custGeom>
              <a:avLst/>
              <a:gdLst/>
              <a:ahLst/>
              <a:cxnLst/>
              <a:rect l="l" t="t" r="r" b="b"/>
              <a:pathLst>
                <a:path w="13011" h="11422" extrusionOk="0">
                  <a:moveTo>
                    <a:pt x="6511" y="1"/>
                  </a:moveTo>
                  <a:cubicBezTo>
                    <a:pt x="4654" y="1"/>
                    <a:pt x="2834" y="907"/>
                    <a:pt x="1736" y="2575"/>
                  </a:cubicBezTo>
                  <a:cubicBezTo>
                    <a:pt x="1" y="5211"/>
                    <a:pt x="735" y="8747"/>
                    <a:pt x="3370" y="10481"/>
                  </a:cubicBezTo>
                  <a:cubicBezTo>
                    <a:pt x="4337" y="11117"/>
                    <a:pt x="5429" y="11421"/>
                    <a:pt x="6510" y="11421"/>
                  </a:cubicBezTo>
                  <a:cubicBezTo>
                    <a:pt x="8377" y="11421"/>
                    <a:pt x="10211" y="10515"/>
                    <a:pt x="11309" y="8847"/>
                  </a:cubicBezTo>
                  <a:cubicBezTo>
                    <a:pt x="13010" y="6211"/>
                    <a:pt x="12276" y="2642"/>
                    <a:pt x="9641" y="941"/>
                  </a:cubicBezTo>
                  <a:cubicBezTo>
                    <a:pt x="8675" y="305"/>
                    <a:pt x="7587" y="1"/>
                    <a:pt x="6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flipH="1">
              <a:off x="5254128" y="4204779"/>
              <a:ext cx="339613" cy="316312"/>
            </a:xfrm>
            <a:custGeom>
              <a:avLst/>
              <a:gdLst/>
              <a:ahLst/>
              <a:cxnLst/>
              <a:rect l="l" t="t" r="r" b="b"/>
              <a:pathLst>
                <a:path w="12287" h="11444" extrusionOk="0">
                  <a:moveTo>
                    <a:pt x="5962" y="0"/>
                  </a:moveTo>
                  <a:cubicBezTo>
                    <a:pt x="2900" y="0"/>
                    <a:pt x="0" y="2492"/>
                    <a:pt x="211" y="6054"/>
                  </a:cubicBezTo>
                  <a:cubicBezTo>
                    <a:pt x="407" y="9358"/>
                    <a:pt x="3138" y="11443"/>
                    <a:pt x="5959" y="11443"/>
                  </a:cubicBezTo>
                  <a:cubicBezTo>
                    <a:pt x="7466" y="11443"/>
                    <a:pt x="9000" y="10847"/>
                    <a:pt x="10185" y="9523"/>
                  </a:cubicBezTo>
                  <a:cubicBezTo>
                    <a:pt x="12287" y="7154"/>
                    <a:pt x="12053" y="3552"/>
                    <a:pt x="9718" y="1450"/>
                  </a:cubicBezTo>
                  <a:cubicBezTo>
                    <a:pt x="8586" y="448"/>
                    <a:pt x="7260" y="0"/>
                    <a:pt x="5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flipH="1">
              <a:off x="5355538" y="4288198"/>
              <a:ext cx="157686" cy="148454"/>
            </a:xfrm>
            <a:custGeom>
              <a:avLst/>
              <a:gdLst/>
              <a:ahLst/>
              <a:cxnLst/>
              <a:rect l="l" t="t" r="r" b="b"/>
              <a:pathLst>
                <a:path w="5705" h="5371" extrusionOk="0">
                  <a:moveTo>
                    <a:pt x="3341" y="1136"/>
                  </a:moveTo>
                  <a:cubicBezTo>
                    <a:pt x="3464" y="1136"/>
                    <a:pt x="3607" y="1179"/>
                    <a:pt x="3770" y="1268"/>
                  </a:cubicBezTo>
                  <a:lnTo>
                    <a:pt x="3069" y="2035"/>
                  </a:lnTo>
                  <a:cubicBezTo>
                    <a:pt x="2902" y="1835"/>
                    <a:pt x="2869" y="1568"/>
                    <a:pt x="2969" y="1334"/>
                  </a:cubicBezTo>
                  <a:cubicBezTo>
                    <a:pt x="3062" y="1204"/>
                    <a:pt x="3186" y="1136"/>
                    <a:pt x="3341" y="1136"/>
                  </a:cubicBezTo>
                  <a:close/>
                  <a:moveTo>
                    <a:pt x="2769" y="3402"/>
                  </a:moveTo>
                  <a:cubicBezTo>
                    <a:pt x="2902" y="3569"/>
                    <a:pt x="2936" y="3836"/>
                    <a:pt x="2836" y="4036"/>
                  </a:cubicBezTo>
                  <a:cubicBezTo>
                    <a:pt x="2763" y="4163"/>
                    <a:pt x="2652" y="4221"/>
                    <a:pt x="2512" y="4221"/>
                  </a:cubicBezTo>
                  <a:cubicBezTo>
                    <a:pt x="2393" y="4221"/>
                    <a:pt x="2254" y="4179"/>
                    <a:pt x="2102" y="4103"/>
                  </a:cubicBezTo>
                  <a:lnTo>
                    <a:pt x="2769" y="3402"/>
                  </a:lnTo>
                  <a:close/>
                  <a:moveTo>
                    <a:pt x="4970" y="0"/>
                  </a:moveTo>
                  <a:lnTo>
                    <a:pt x="4437" y="567"/>
                  </a:lnTo>
                  <a:cubicBezTo>
                    <a:pt x="3980" y="236"/>
                    <a:pt x="3538" y="69"/>
                    <a:pt x="3146" y="69"/>
                  </a:cubicBezTo>
                  <a:cubicBezTo>
                    <a:pt x="2708" y="69"/>
                    <a:pt x="2332" y="278"/>
                    <a:pt x="2068" y="701"/>
                  </a:cubicBezTo>
                  <a:cubicBezTo>
                    <a:pt x="1601" y="1434"/>
                    <a:pt x="2002" y="2168"/>
                    <a:pt x="2402" y="2769"/>
                  </a:cubicBezTo>
                  <a:lnTo>
                    <a:pt x="1568" y="3636"/>
                  </a:lnTo>
                  <a:cubicBezTo>
                    <a:pt x="1201" y="3269"/>
                    <a:pt x="968" y="2802"/>
                    <a:pt x="834" y="2302"/>
                  </a:cubicBezTo>
                  <a:lnTo>
                    <a:pt x="0" y="2769"/>
                  </a:lnTo>
                  <a:cubicBezTo>
                    <a:pt x="167" y="3336"/>
                    <a:pt x="501" y="3869"/>
                    <a:pt x="901" y="4303"/>
                  </a:cubicBezTo>
                  <a:lnTo>
                    <a:pt x="367" y="4904"/>
                  </a:lnTo>
                  <a:lnTo>
                    <a:pt x="901" y="5371"/>
                  </a:lnTo>
                  <a:lnTo>
                    <a:pt x="1435" y="4804"/>
                  </a:lnTo>
                  <a:cubicBezTo>
                    <a:pt x="1871" y="5131"/>
                    <a:pt x="2308" y="5298"/>
                    <a:pt x="2700" y="5298"/>
                  </a:cubicBezTo>
                  <a:cubicBezTo>
                    <a:pt x="3147" y="5298"/>
                    <a:pt x="3536" y="5081"/>
                    <a:pt x="3803" y="4637"/>
                  </a:cubicBezTo>
                  <a:cubicBezTo>
                    <a:pt x="4237" y="3936"/>
                    <a:pt x="3836" y="3236"/>
                    <a:pt x="3469" y="2635"/>
                  </a:cubicBezTo>
                  <a:lnTo>
                    <a:pt x="4337" y="1735"/>
                  </a:lnTo>
                  <a:cubicBezTo>
                    <a:pt x="4603" y="2001"/>
                    <a:pt x="4804" y="2368"/>
                    <a:pt x="4937" y="2735"/>
                  </a:cubicBezTo>
                  <a:lnTo>
                    <a:pt x="5704" y="2268"/>
                  </a:lnTo>
                  <a:cubicBezTo>
                    <a:pt x="5537" y="1835"/>
                    <a:pt x="5304" y="1401"/>
                    <a:pt x="4970" y="1067"/>
                  </a:cubicBezTo>
                  <a:lnTo>
                    <a:pt x="5504" y="500"/>
                  </a:lnTo>
                  <a:lnTo>
                    <a:pt x="49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flipH="1">
              <a:off x="7172811" y="4481350"/>
              <a:ext cx="213021" cy="54202"/>
            </a:xfrm>
            <a:custGeom>
              <a:avLst/>
              <a:gdLst/>
              <a:ahLst/>
              <a:cxnLst/>
              <a:rect l="l" t="t" r="r" b="b"/>
              <a:pathLst>
                <a:path w="7707" h="1961" extrusionOk="0">
                  <a:moveTo>
                    <a:pt x="3210" y="1"/>
                  </a:moveTo>
                  <a:cubicBezTo>
                    <a:pt x="1411" y="1"/>
                    <a:pt x="64" y="343"/>
                    <a:pt x="34" y="818"/>
                  </a:cubicBezTo>
                  <a:cubicBezTo>
                    <a:pt x="1" y="1351"/>
                    <a:pt x="1702" y="1852"/>
                    <a:pt x="3804" y="1952"/>
                  </a:cubicBezTo>
                  <a:cubicBezTo>
                    <a:pt x="3985" y="1957"/>
                    <a:pt x="4164" y="1960"/>
                    <a:pt x="4339" y="1960"/>
                  </a:cubicBezTo>
                  <a:cubicBezTo>
                    <a:pt x="6221" y="1960"/>
                    <a:pt x="7673" y="1639"/>
                    <a:pt x="7673" y="1151"/>
                  </a:cubicBezTo>
                  <a:cubicBezTo>
                    <a:pt x="7706" y="618"/>
                    <a:pt x="6005" y="84"/>
                    <a:pt x="3904" y="17"/>
                  </a:cubicBezTo>
                  <a:cubicBezTo>
                    <a:pt x="3666" y="6"/>
                    <a:pt x="3435" y="1"/>
                    <a:pt x="3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flipH="1">
              <a:off x="7172811" y="4477203"/>
              <a:ext cx="212082" cy="35987"/>
            </a:xfrm>
            <a:custGeom>
              <a:avLst/>
              <a:gdLst/>
              <a:ahLst/>
              <a:cxnLst/>
              <a:rect l="l" t="t" r="r" b="b"/>
              <a:pathLst>
                <a:path w="7673" h="1302" extrusionOk="0">
                  <a:moveTo>
                    <a:pt x="34" y="0"/>
                  </a:moveTo>
                  <a:lnTo>
                    <a:pt x="0" y="968"/>
                  </a:lnTo>
                  <a:lnTo>
                    <a:pt x="7639" y="1301"/>
                  </a:lnTo>
                  <a:lnTo>
                    <a:pt x="7672" y="334"/>
                  </a:lnTo>
                  <a:lnTo>
                    <a:pt x="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flipH="1">
              <a:off x="7171899" y="4454621"/>
              <a:ext cx="212994" cy="54396"/>
            </a:xfrm>
            <a:custGeom>
              <a:avLst/>
              <a:gdLst/>
              <a:ahLst/>
              <a:cxnLst/>
              <a:rect l="l" t="t" r="r" b="b"/>
              <a:pathLst>
                <a:path w="7706" h="1968" extrusionOk="0">
                  <a:moveTo>
                    <a:pt x="3209" y="0"/>
                  </a:moveTo>
                  <a:cubicBezTo>
                    <a:pt x="1411" y="0"/>
                    <a:pt x="63" y="343"/>
                    <a:pt x="34" y="817"/>
                  </a:cubicBezTo>
                  <a:cubicBezTo>
                    <a:pt x="0" y="1351"/>
                    <a:pt x="1701" y="1851"/>
                    <a:pt x="3836" y="1951"/>
                  </a:cubicBezTo>
                  <a:cubicBezTo>
                    <a:pt x="4070" y="1963"/>
                    <a:pt x="4299" y="1968"/>
                    <a:pt x="4521" y="1968"/>
                  </a:cubicBezTo>
                  <a:cubicBezTo>
                    <a:pt x="6302" y="1968"/>
                    <a:pt x="7672" y="1625"/>
                    <a:pt x="7672" y="1151"/>
                  </a:cubicBezTo>
                  <a:cubicBezTo>
                    <a:pt x="7706" y="584"/>
                    <a:pt x="6004" y="83"/>
                    <a:pt x="3903" y="17"/>
                  </a:cubicBezTo>
                  <a:cubicBezTo>
                    <a:pt x="3666" y="6"/>
                    <a:pt x="3434" y="0"/>
                    <a:pt x="3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flipH="1">
              <a:off x="7185719" y="4462084"/>
              <a:ext cx="184442" cy="25291"/>
            </a:xfrm>
            <a:custGeom>
              <a:avLst/>
              <a:gdLst/>
              <a:ahLst/>
              <a:cxnLst/>
              <a:rect l="l" t="t" r="r" b="b"/>
              <a:pathLst>
                <a:path w="6673" h="915" extrusionOk="0">
                  <a:moveTo>
                    <a:pt x="2682" y="1"/>
                  </a:moveTo>
                  <a:cubicBezTo>
                    <a:pt x="1167" y="1"/>
                    <a:pt x="1" y="194"/>
                    <a:pt x="1" y="514"/>
                  </a:cubicBezTo>
                  <a:cubicBezTo>
                    <a:pt x="1" y="547"/>
                    <a:pt x="1" y="581"/>
                    <a:pt x="34" y="614"/>
                  </a:cubicBezTo>
                  <a:cubicBezTo>
                    <a:pt x="226" y="367"/>
                    <a:pt x="1232" y="188"/>
                    <a:pt x="2511" y="188"/>
                  </a:cubicBezTo>
                  <a:cubicBezTo>
                    <a:pt x="2786" y="188"/>
                    <a:pt x="3075" y="196"/>
                    <a:pt x="3370" y="214"/>
                  </a:cubicBezTo>
                  <a:cubicBezTo>
                    <a:pt x="5038" y="280"/>
                    <a:pt x="6405" y="581"/>
                    <a:pt x="6639" y="914"/>
                  </a:cubicBezTo>
                  <a:cubicBezTo>
                    <a:pt x="6672" y="881"/>
                    <a:pt x="6672" y="848"/>
                    <a:pt x="6672" y="814"/>
                  </a:cubicBezTo>
                  <a:cubicBezTo>
                    <a:pt x="6672" y="447"/>
                    <a:pt x="5205" y="80"/>
                    <a:pt x="3370" y="14"/>
                  </a:cubicBezTo>
                  <a:cubicBezTo>
                    <a:pt x="3135" y="5"/>
                    <a:pt x="2905" y="1"/>
                    <a:pt x="2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flipH="1">
              <a:off x="7194951" y="4440773"/>
              <a:ext cx="212082" cy="54202"/>
            </a:xfrm>
            <a:custGeom>
              <a:avLst/>
              <a:gdLst/>
              <a:ahLst/>
              <a:cxnLst/>
              <a:rect l="l" t="t" r="r" b="b"/>
              <a:pathLst>
                <a:path w="7673" h="1961" extrusionOk="0">
                  <a:moveTo>
                    <a:pt x="3175" y="1"/>
                  </a:moveTo>
                  <a:cubicBezTo>
                    <a:pt x="1371" y="1"/>
                    <a:pt x="1" y="344"/>
                    <a:pt x="1" y="818"/>
                  </a:cubicBezTo>
                  <a:cubicBezTo>
                    <a:pt x="1" y="1352"/>
                    <a:pt x="1668" y="1852"/>
                    <a:pt x="3770" y="1952"/>
                  </a:cubicBezTo>
                  <a:cubicBezTo>
                    <a:pt x="3952" y="1958"/>
                    <a:pt x="4130" y="1961"/>
                    <a:pt x="4305" y="1961"/>
                  </a:cubicBezTo>
                  <a:cubicBezTo>
                    <a:pt x="6182" y="1961"/>
                    <a:pt x="7609" y="1640"/>
                    <a:pt x="7639" y="1152"/>
                  </a:cubicBezTo>
                  <a:cubicBezTo>
                    <a:pt x="7673" y="618"/>
                    <a:pt x="5972" y="84"/>
                    <a:pt x="3870" y="17"/>
                  </a:cubicBezTo>
                  <a:cubicBezTo>
                    <a:pt x="3633" y="6"/>
                    <a:pt x="3401" y="1"/>
                    <a:pt x="3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flipH="1">
              <a:off x="7194951" y="4435715"/>
              <a:ext cx="212994" cy="35987"/>
            </a:xfrm>
            <a:custGeom>
              <a:avLst/>
              <a:gdLst/>
              <a:ahLst/>
              <a:cxnLst/>
              <a:rect l="l" t="t" r="r" b="b"/>
              <a:pathLst>
                <a:path w="7706" h="1302" extrusionOk="0">
                  <a:moveTo>
                    <a:pt x="67" y="0"/>
                  </a:moveTo>
                  <a:lnTo>
                    <a:pt x="0" y="1001"/>
                  </a:lnTo>
                  <a:lnTo>
                    <a:pt x="7672" y="1301"/>
                  </a:lnTo>
                  <a:lnTo>
                    <a:pt x="7706" y="3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flipH="1">
              <a:off x="7193099" y="4414045"/>
              <a:ext cx="212082" cy="54423"/>
            </a:xfrm>
            <a:custGeom>
              <a:avLst/>
              <a:gdLst/>
              <a:ahLst/>
              <a:cxnLst/>
              <a:rect l="l" t="t" r="r" b="b"/>
              <a:pathLst>
                <a:path w="7673" h="1969" extrusionOk="0">
                  <a:moveTo>
                    <a:pt x="3175" y="1"/>
                  </a:moveTo>
                  <a:cubicBezTo>
                    <a:pt x="1371" y="1"/>
                    <a:pt x="0" y="343"/>
                    <a:pt x="0" y="818"/>
                  </a:cubicBezTo>
                  <a:cubicBezTo>
                    <a:pt x="0" y="1351"/>
                    <a:pt x="1668" y="1852"/>
                    <a:pt x="3770" y="1952"/>
                  </a:cubicBezTo>
                  <a:cubicBezTo>
                    <a:pt x="4007" y="1963"/>
                    <a:pt x="4239" y="1968"/>
                    <a:pt x="4464" y="1968"/>
                  </a:cubicBezTo>
                  <a:cubicBezTo>
                    <a:pt x="6262" y="1968"/>
                    <a:pt x="7609" y="1626"/>
                    <a:pt x="7639" y="1151"/>
                  </a:cubicBezTo>
                  <a:cubicBezTo>
                    <a:pt x="7672" y="584"/>
                    <a:pt x="5971" y="84"/>
                    <a:pt x="3870" y="17"/>
                  </a:cubicBezTo>
                  <a:cubicBezTo>
                    <a:pt x="3633" y="6"/>
                    <a:pt x="3400" y="1"/>
                    <a:pt x="3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flipH="1">
              <a:off x="7207859" y="4421536"/>
              <a:ext cx="184414" cy="25263"/>
            </a:xfrm>
            <a:custGeom>
              <a:avLst/>
              <a:gdLst/>
              <a:ahLst/>
              <a:cxnLst/>
              <a:rect l="l" t="t" r="r" b="b"/>
              <a:pathLst>
                <a:path w="6672" h="914" extrusionOk="0">
                  <a:moveTo>
                    <a:pt x="2682" y="0"/>
                  </a:moveTo>
                  <a:cubicBezTo>
                    <a:pt x="1167" y="0"/>
                    <a:pt x="0" y="193"/>
                    <a:pt x="0" y="513"/>
                  </a:cubicBezTo>
                  <a:cubicBezTo>
                    <a:pt x="0" y="547"/>
                    <a:pt x="0" y="580"/>
                    <a:pt x="34" y="613"/>
                  </a:cubicBezTo>
                  <a:cubicBezTo>
                    <a:pt x="226" y="366"/>
                    <a:pt x="1231" y="187"/>
                    <a:pt x="2510" y="187"/>
                  </a:cubicBezTo>
                  <a:cubicBezTo>
                    <a:pt x="2786" y="187"/>
                    <a:pt x="3074" y="195"/>
                    <a:pt x="3369" y="213"/>
                  </a:cubicBezTo>
                  <a:cubicBezTo>
                    <a:pt x="5037" y="280"/>
                    <a:pt x="6405" y="580"/>
                    <a:pt x="6638" y="914"/>
                  </a:cubicBezTo>
                  <a:cubicBezTo>
                    <a:pt x="6638" y="880"/>
                    <a:pt x="6672" y="847"/>
                    <a:pt x="6672" y="813"/>
                  </a:cubicBezTo>
                  <a:cubicBezTo>
                    <a:pt x="6672" y="447"/>
                    <a:pt x="5204" y="80"/>
                    <a:pt x="3369" y="13"/>
                  </a:cubicBezTo>
                  <a:cubicBezTo>
                    <a:pt x="3134" y="4"/>
                    <a:pt x="2904" y="0"/>
                    <a:pt x="2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flipH="1">
              <a:off x="7192187" y="4391343"/>
              <a:ext cx="212082" cy="54202"/>
            </a:xfrm>
            <a:custGeom>
              <a:avLst/>
              <a:gdLst/>
              <a:ahLst/>
              <a:cxnLst/>
              <a:rect l="l" t="t" r="r" b="b"/>
              <a:pathLst>
                <a:path w="7673" h="1961" extrusionOk="0">
                  <a:moveTo>
                    <a:pt x="3176" y="1"/>
                  </a:moveTo>
                  <a:cubicBezTo>
                    <a:pt x="1378" y="1"/>
                    <a:pt x="30" y="344"/>
                    <a:pt x="1" y="818"/>
                  </a:cubicBezTo>
                  <a:cubicBezTo>
                    <a:pt x="1" y="1352"/>
                    <a:pt x="1669" y="1852"/>
                    <a:pt x="3770" y="1952"/>
                  </a:cubicBezTo>
                  <a:cubicBezTo>
                    <a:pt x="3952" y="1958"/>
                    <a:pt x="4131" y="1961"/>
                    <a:pt x="4306" y="1961"/>
                  </a:cubicBezTo>
                  <a:cubicBezTo>
                    <a:pt x="6188" y="1961"/>
                    <a:pt x="7639" y="1640"/>
                    <a:pt x="7639" y="1152"/>
                  </a:cubicBezTo>
                  <a:cubicBezTo>
                    <a:pt x="7673" y="618"/>
                    <a:pt x="5972" y="84"/>
                    <a:pt x="3870" y="17"/>
                  </a:cubicBezTo>
                  <a:cubicBezTo>
                    <a:pt x="3633" y="6"/>
                    <a:pt x="3401" y="1"/>
                    <a:pt x="3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flipH="1">
              <a:off x="7192187" y="4386847"/>
              <a:ext cx="212082" cy="35987"/>
            </a:xfrm>
            <a:custGeom>
              <a:avLst/>
              <a:gdLst/>
              <a:ahLst/>
              <a:cxnLst/>
              <a:rect l="l" t="t" r="r" b="b"/>
              <a:pathLst>
                <a:path w="7673" h="1302" extrusionOk="0">
                  <a:moveTo>
                    <a:pt x="34" y="0"/>
                  </a:moveTo>
                  <a:lnTo>
                    <a:pt x="1" y="1001"/>
                  </a:lnTo>
                  <a:lnTo>
                    <a:pt x="7639" y="1301"/>
                  </a:lnTo>
                  <a:lnTo>
                    <a:pt x="7673" y="334"/>
                  </a:lnTo>
                  <a:lnTo>
                    <a:pt x="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flipH="1">
              <a:off x="7191247" y="4365177"/>
              <a:ext cx="212082" cy="54423"/>
            </a:xfrm>
            <a:custGeom>
              <a:avLst/>
              <a:gdLst/>
              <a:ahLst/>
              <a:cxnLst/>
              <a:rect l="l" t="t" r="r" b="b"/>
              <a:pathLst>
                <a:path w="7673" h="1969" extrusionOk="0">
                  <a:moveTo>
                    <a:pt x="3184" y="1"/>
                  </a:moveTo>
                  <a:cubicBezTo>
                    <a:pt x="1404" y="1"/>
                    <a:pt x="30" y="343"/>
                    <a:pt x="0" y="818"/>
                  </a:cubicBezTo>
                  <a:cubicBezTo>
                    <a:pt x="0" y="1351"/>
                    <a:pt x="1668" y="1852"/>
                    <a:pt x="3803" y="1952"/>
                  </a:cubicBezTo>
                  <a:cubicBezTo>
                    <a:pt x="4036" y="1963"/>
                    <a:pt x="4265" y="1968"/>
                    <a:pt x="4488" y="1968"/>
                  </a:cubicBezTo>
                  <a:cubicBezTo>
                    <a:pt x="6268" y="1968"/>
                    <a:pt x="7639" y="1626"/>
                    <a:pt x="7639" y="1151"/>
                  </a:cubicBezTo>
                  <a:cubicBezTo>
                    <a:pt x="7672" y="584"/>
                    <a:pt x="5971" y="84"/>
                    <a:pt x="3869" y="17"/>
                  </a:cubicBezTo>
                  <a:cubicBezTo>
                    <a:pt x="3636" y="6"/>
                    <a:pt x="3407"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flipH="1">
              <a:off x="7205094" y="4372695"/>
              <a:ext cx="184414" cy="25235"/>
            </a:xfrm>
            <a:custGeom>
              <a:avLst/>
              <a:gdLst/>
              <a:ahLst/>
              <a:cxnLst/>
              <a:rect l="l" t="t" r="r" b="b"/>
              <a:pathLst>
                <a:path w="6672" h="913" extrusionOk="0">
                  <a:moveTo>
                    <a:pt x="2747" y="1"/>
                  </a:moveTo>
                  <a:cubicBezTo>
                    <a:pt x="1201" y="1"/>
                    <a:pt x="0" y="217"/>
                    <a:pt x="0" y="512"/>
                  </a:cubicBezTo>
                  <a:cubicBezTo>
                    <a:pt x="0" y="546"/>
                    <a:pt x="0" y="579"/>
                    <a:pt x="34" y="612"/>
                  </a:cubicBezTo>
                  <a:cubicBezTo>
                    <a:pt x="226" y="365"/>
                    <a:pt x="1231" y="186"/>
                    <a:pt x="2511" y="186"/>
                  </a:cubicBezTo>
                  <a:cubicBezTo>
                    <a:pt x="2786" y="186"/>
                    <a:pt x="3074" y="194"/>
                    <a:pt x="3369" y="212"/>
                  </a:cubicBezTo>
                  <a:cubicBezTo>
                    <a:pt x="5037" y="279"/>
                    <a:pt x="6405" y="579"/>
                    <a:pt x="6638" y="913"/>
                  </a:cubicBezTo>
                  <a:cubicBezTo>
                    <a:pt x="6672" y="879"/>
                    <a:pt x="6672" y="846"/>
                    <a:pt x="6672" y="812"/>
                  </a:cubicBezTo>
                  <a:cubicBezTo>
                    <a:pt x="6672" y="446"/>
                    <a:pt x="5204" y="79"/>
                    <a:pt x="3369" y="12"/>
                  </a:cubicBezTo>
                  <a:cubicBezTo>
                    <a:pt x="3157" y="4"/>
                    <a:pt x="2949"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flipH="1">
              <a:off x="7214299" y="4351357"/>
              <a:ext cx="212082" cy="54174"/>
            </a:xfrm>
            <a:custGeom>
              <a:avLst/>
              <a:gdLst/>
              <a:ahLst/>
              <a:cxnLst/>
              <a:rect l="l" t="t" r="r" b="b"/>
              <a:pathLst>
                <a:path w="7673" h="1960" extrusionOk="0">
                  <a:moveTo>
                    <a:pt x="3175" y="0"/>
                  </a:moveTo>
                  <a:cubicBezTo>
                    <a:pt x="1371" y="0"/>
                    <a:pt x="0" y="343"/>
                    <a:pt x="0" y="817"/>
                  </a:cubicBezTo>
                  <a:cubicBezTo>
                    <a:pt x="0" y="1351"/>
                    <a:pt x="1668" y="1851"/>
                    <a:pt x="3769" y="1951"/>
                  </a:cubicBezTo>
                  <a:cubicBezTo>
                    <a:pt x="3951" y="1957"/>
                    <a:pt x="4130" y="1960"/>
                    <a:pt x="4305" y="1960"/>
                  </a:cubicBezTo>
                  <a:cubicBezTo>
                    <a:pt x="6182" y="1960"/>
                    <a:pt x="7608" y="1639"/>
                    <a:pt x="7639" y="1151"/>
                  </a:cubicBezTo>
                  <a:cubicBezTo>
                    <a:pt x="7672" y="617"/>
                    <a:pt x="5971" y="83"/>
                    <a:pt x="3870" y="17"/>
                  </a:cubicBezTo>
                  <a:cubicBezTo>
                    <a:pt x="3632" y="6"/>
                    <a:pt x="3400" y="0"/>
                    <a:pt x="3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flipH="1">
              <a:off x="7214299" y="4347183"/>
              <a:ext cx="212082" cy="35075"/>
            </a:xfrm>
            <a:custGeom>
              <a:avLst/>
              <a:gdLst/>
              <a:ahLst/>
              <a:cxnLst/>
              <a:rect l="l" t="t" r="r" b="b"/>
              <a:pathLst>
                <a:path w="7673" h="1269" extrusionOk="0">
                  <a:moveTo>
                    <a:pt x="33" y="1"/>
                  </a:moveTo>
                  <a:lnTo>
                    <a:pt x="0" y="968"/>
                  </a:lnTo>
                  <a:lnTo>
                    <a:pt x="7639" y="1268"/>
                  </a:lnTo>
                  <a:lnTo>
                    <a:pt x="7672" y="301"/>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flipH="1">
              <a:off x="7213387" y="4324601"/>
              <a:ext cx="212994" cy="54423"/>
            </a:xfrm>
            <a:custGeom>
              <a:avLst/>
              <a:gdLst/>
              <a:ahLst/>
              <a:cxnLst/>
              <a:rect l="l" t="t" r="r" b="b"/>
              <a:pathLst>
                <a:path w="7706" h="1969" extrusionOk="0">
                  <a:moveTo>
                    <a:pt x="3218" y="1"/>
                  </a:moveTo>
                  <a:cubicBezTo>
                    <a:pt x="1437" y="1"/>
                    <a:pt x="63" y="344"/>
                    <a:pt x="33" y="818"/>
                  </a:cubicBezTo>
                  <a:cubicBezTo>
                    <a:pt x="0" y="1352"/>
                    <a:pt x="1701" y="1852"/>
                    <a:pt x="3803" y="1952"/>
                  </a:cubicBezTo>
                  <a:cubicBezTo>
                    <a:pt x="4040" y="1963"/>
                    <a:pt x="4272" y="1969"/>
                    <a:pt x="4498" y="1969"/>
                  </a:cubicBezTo>
                  <a:cubicBezTo>
                    <a:pt x="6302" y="1969"/>
                    <a:pt x="7672" y="1626"/>
                    <a:pt x="7672" y="1151"/>
                  </a:cubicBezTo>
                  <a:cubicBezTo>
                    <a:pt x="7706" y="618"/>
                    <a:pt x="6004" y="117"/>
                    <a:pt x="3903" y="17"/>
                  </a:cubicBezTo>
                  <a:cubicBezTo>
                    <a:pt x="3669" y="6"/>
                    <a:pt x="3440" y="1"/>
                    <a:pt x="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flipH="1">
              <a:off x="7227207" y="4332119"/>
              <a:ext cx="184442" cy="25235"/>
            </a:xfrm>
            <a:custGeom>
              <a:avLst/>
              <a:gdLst/>
              <a:ahLst/>
              <a:cxnLst/>
              <a:rect l="l" t="t" r="r" b="b"/>
              <a:pathLst>
                <a:path w="6673" h="913" extrusionOk="0">
                  <a:moveTo>
                    <a:pt x="2748" y="1"/>
                  </a:moveTo>
                  <a:cubicBezTo>
                    <a:pt x="1201" y="1"/>
                    <a:pt x="1" y="218"/>
                    <a:pt x="1" y="513"/>
                  </a:cubicBezTo>
                  <a:cubicBezTo>
                    <a:pt x="1" y="546"/>
                    <a:pt x="1" y="579"/>
                    <a:pt x="34" y="613"/>
                  </a:cubicBezTo>
                  <a:cubicBezTo>
                    <a:pt x="226" y="366"/>
                    <a:pt x="1232" y="186"/>
                    <a:pt x="2511" y="186"/>
                  </a:cubicBezTo>
                  <a:cubicBezTo>
                    <a:pt x="2786" y="186"/>
                    <a:pt x="3074" y="195"/>
                    <a:pt x="3370" y="212"/>
                  </a:cubicBezTo>
                  <a:cubicBezTo>
                    <a:pt x="5038" y="279"/>
                    <a:pt x="6405" y="579"/>
                    <a:pt x="6639" y="913"/>
                  </a:cubicBezTo>
                  <a:cubicBezTo>
                    <a:pt x="6639" y="879"/>
                    <a:pt x="6672" y="846"/>
                    <a:pt x="6672" y="813"/>
                  </a:cubicBezTo>
                  <a:cubicBezTo>
                    <a:pt x="6672" y="446"/>
                    <a:pt x="5205" y="79"/>
                    <a:pt x="3370" y="12"/>
                  </a:cubicBezTo>
                  <a:cubicBezTo>
                    <a:pt x="3158" y="4"/>
                    <a:pt x="2950" y="1"/>
                    <a:pt x="2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flipH="1">
              <a:off x="7180191" y="4316530"/>
              <a:ext cx="213021" cy="54893"/>
            </a:xfrm>
            <a:custGeom>
              <a:avLst/>
              <a:gdLst/>
              <a:ahLst/>
              <a:cxnLst/>
              <a:rect l="l" t="t" r="r" b="b"/>
              <a:pathLst>
                <a:path w="7707" h="1986" extrusionOk="0">
                  <a:moveTo>
                    <a:pt x="3344" y="1"/>
                  </a:moveTo>
                  <a:cubicBezTo>
                    <a:pt x="1487" y="1"/>
                    <a:pt x="34" y="324"/>
                    <a:pt x="34" y="843"/>
                  </a:cubicBezTo>
                  <a:cubicBezTo>
                    <a:pt x="1" y="1377"/>
                    <a:pt x="1702" y="1877"/>
                    <a:pt x="3804" y="1977"/>
                  </a:cubicBezTo>
                  <a:cubicBezTo>
                    <a:pt x="3972" y="1982"/>
                    <a:pt x="4138" y="1985"/>
                    <a:pt x="4300" y="1985"/>
                  </a:cubicBezTo>
                  <a:cubicBezTo>
                    <a:pt x="6196" y="1985"/>
                    <a:pt x="7642" y="1635"/>
                    <a:pt x="7673" y="1143"/>
                  </a:cubicBezTo>
                  <a:cubicBezTo>
                    <a:pt x="7706" y="610"/>
                    <a:pt x="6005" y="109"/>
                    <a:pt x="3870" y="9"/>
                  </a:cubicBezTo>
                  <a:cubicBezTo>
                    <a:pt x="3692" y="3"/>
                    <a:pt x="3516" y="1"/>
                    <a:pt x="3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flipH="1">
              <a:off x="7180191" y="4312162"/>
              <a:ext cx="213021" cy="35987"/>
            </a:xfrm>
            <a:custGeom>
              <a:avLst/>
              <a:gdLst/>
              <a:ahLst/>
              <a:cxnLst/>
              <a:rect l="l" t="t" r="r" b="b"/>
              <a:pathLst>
                <a:path w="7707" h="1302" extrusionOk="0">
                  <a:moveTo>
                    <a:pt x="68" y="0"/>
                  </a:moveTo>
                  <a:lnTo>
                    <a:pt x="1" y="968"/>
                  </a:lnTo>
                  <a:lnTo>
                    <a:pt x="7673" y="1301"/>
                  </a:lnTo>
                  <a:lnTo>
                    <a:pt x="7706" y="334"/>
                  </a:lnTo>
                  <a:lnTo>
                    <a:pt x="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flipH="1">
              <a:off x="7179279" y="4289801"/>
              <a:ext cx="212994" cy="54865"/>
            </a:xfrm>
            <a:custGeom>
              <a:avLst/>
              <a:gdLst/>
              <a:ahLst/>
              <a:cxnLst/>
              <a:rect l="l" t="t" r="r" b="b"/>
              <a:pathLst>
                <a:path w="7706" h="1985" extrusionOk="0">
                  <a:moveTo>
                    <a:pt x="3406" y="1"/>
                  </a:moveTo>
                  <a:cubicBezTo>
                    <a:pt x="1506" y="1"/>
                    <a:pt x="34" y="351"/>
                    <a:pt x="34" y="843"/>
                  </a:cubicBezTo>
                  <a:cubicBezTo>
                    <a:pt x="0" y="1376"/>
                    <a:pt x="1702" y="1877"/>
                    <a:pt x="3803" y="1977"/>
                  </a:cubicBezTo>
                  <a:cubicBezTo>
                    <a:pt x="3971" y="1982"/>
                    <a:pt x="4137" y="1985"/>
                    <a:pt x="4299" y="1985"/>
                  </a:cubicBezTo>
                  <a:cubicBezTo>
                    <a:pt x="6196" y="1985"/>
                    <a:pt x="7642" y="1635"/>
                    <a:pt x="7672" y="1143"/>
                  </a:cubicBezTo>
                  <a:cubicBezTo>
                    <a:pt x="7706" y="609"/>
                    <a:pt x="6005" y="109"/>
                    <a:pt x="3903" y="9"/>
                  </a:cubicBezTo>
                  <a:cubicBezTo>
                    <a:pt x="3735" y="4"/>
                    <a:pt x="3569"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flipH="1">
              <a:off x="7193099" y="4297983"/>
              <a:ext cx="185354" cy="25263"/>
            </a:xfrm>
            <a:custGeom>
              <a:avLst/>
              <a:gdLst/>
              <a:ahLst/>
              <a:cxnLst/>
              <a:rect l="l" t="t" r="r" b="b"/>
              <a:pathLst>
                <a:path w="6706" h="914" extrusionOk="0">
                  <a:moveTo>
                    <a:pt x="2711" y="0"/>
                  </a:moveTo>
                  <a:cubicBezTo>
                    <a:pt x="1177" y="0"/>
                    <a:pt x="30" y="197"/>
                    <a:pt x="1" y="547"/>
                  </a:cubicBezTo>
                  <a:cubicBezTo>
                    <a:pt x="1" y="580"/>
                    <a:pt x="34" y="613"/>
                    <a:pt x="34" y="613"/>
                  </a:cubicBezTo>
                  <a:cubicBezTo>
                    <a:pt x="254" y="366"/>
                    <a:pt x="1241" y="187"/>
                    <a:pt x="2513" y="187"/>
                  </a:cubicBezTo>
                  <a:cubicBezTo>
                    <a:pt x="2787" y="187"/>
                    <a:pt x="3074" y="195"/>
                    <a:pt x="3370" y="213"/>
                  </a:cubicBezTo>
                  <a:cubicBezTo>
                    <a:pt x="5038" y="280"/>
                    <a:pt x="6439" y="580"/>
                    <a:pt x="6672" y="914"/>
                  </a:cubicBezTo>
                  <a:cubicBezTo>
                    <a:pt x="6672" y="880"/>
                    <a:pt x="6705" y="847"/>
                    <a:pt x="6705" y="814"/>
                  </a:cubicBezTo>
                  <a:cubicBezTo>
                    <a:pt x="6705" y="480"/>
                    <a:pt x="5238" y="113"/>
                    <a:pt x="3403" y="13"/>
                  </a:cubicBezTo>
                  <a:cubicBezTo>
                    <a:pt x="3166" y="5"/>
                    <a:pt x="293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flipH="1">
              <a:off x="7333236" y="4438811"/>
              <a:ext cx="212082" cy="73439"/>
            </a:xfrm>
            <a:custGeom>
              <a:avLst/>
              <a:gdLst/>
              <a:ahLst/>
              <a:cxnLst/>
              <a:rect l="l" t="t" r="r" b="b"/>
              <a:pathLst>
                <a:path w="7673" h="2657" extrusionOk="0">
                  <a:moveTo>
                    <a:pt x="6278" y="1"/>
                  </a:moveTo>
                  <a:cubicBezTo>
                    <a:pt x="5565" y="1"/>
                    <a:pt x="4620" y="126"/>
                    <a:pt x="3603" y="389"/>
                  </a:cubicBezTo>
                  <a:cubicBezTo>
                    <a:pt x="1568" y="922"/>
                    <a:pt x="0" y="1756"/>
                    <a:pt x="133" y="2257"/>
                  </a:cubicBezTo>
                  <a:cubicBezTo>
                    <a:pt x="200" y="2523"/>
                    <a:pt x="676" y="2657"/>
                    <a:pt x="1389" y="2657"/>
                  </a:cubicBezTo>
                  <a:cubicBezTo>
                    <a:pt x="2102" y="2657"/>
                    <a:pt x="3052" y="2523"/>
                    <a:pt x="4070" y="2257"/>
                  </a:cubicBezTo>
                  <a:cubicBezTo>
                    <a:pt x="6138" y="1756"/>
                    <a:pt x="7672" y="922"/>
                    <a:pt x="7572" y="389"/>
                  </a:cubicBezTo>
                  <a:cubicBezTo>
                    <a:pt x="7504" y="134"/>
                    <a:pt x="7015" y="1"/>
                    <a:pt x="6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flipH="1">
              <a:off x="7336000" y="4423719"/>
              <a:ext cx="212109" cy="77475"/>
            </a:xfrm>
            <a:custGeom>
              <a:avLst/>
              <a:gdLst/>
              <a:ahLst/>
              <a:cxnLst/>
              <a:rect l="l" t="t" r="r" b="b"/>
              <a:pathLst>
                <a:path w="7674" h="2803" extrusionOk="0">
                  <a:moveTo>
                    <a:pt x="7406" y="1"/>
                  </a:moveTo>
                  <a:lnTo>
                    <a:pt x="1" y="1869"/>
                  </a:lnTo>
                  <a:lnTo>
                    <a:pt x="234" y="2803"/>
                  </a:lnTo>
                  <a:lnTo>
                    <a:pt x="7673" y="935"/>
                  </a:lnTo>
                  <a:lnTo>
                    <a:pt x="7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flipH="1">
              <a:off x="7339703" y="4412995"/>
              <a:ext cx="212082" cy="73439"/>
            </a:xfrm>
            <a:custGeom>
              <a:avLst/>
              <a:gdLst/>
              <a:ahLst/>
              <a:cxnLst/>
              <a:rect l="l" t="t" r="r" b="b"/>
              <a:pathLst>
                <a:path w="7673" h="2657" extrusionOk="0">
                  <a:moveTo>
                    <a:pt x="6262" y="1"/>
                  </a:moveTo>
                  <a:cubicBezTo>
                    <a:pt x="5557" y="1"/>
                    <a:pt x="4621" y="126"/>
                    <a:pt x="3603" y="389"/>
                  </a:cubicBezTo>
                  <a:cubicBezTo>
                    <a:pt x="1568" y="922"/>
                    <a:pt x="1" y="1756"/>
                    <a:pt x="134" y="2257"/>
                  </a:cubicBezTo>
                  <a:cubicBezTo>
                    <a:pt x="201" y="2523"/>
                    <a:pt x="676" y="2657"/>
                    <a:pt x="1389" y="2657"/>
                  </a:cubicBezTo>
                  <a:cubicBezTo>
                    <a:pt x="2102" y="2657"/>
                    <a:pt x="3053" y="2523"/>
                    <a:pt x="4070" y="2257"/>
                  </a:cubicBezTo>
                  <a:cubicBezTo>
                    <a:pt x="6138" y="1723"/>
                    <a:pt x="7673" y="922"/>
                    <a:pt x="7539" y="389"/>
                  </a:cubicBezTo>
                  <a:cubicBezTo>
                    <a:pt x="7471" y="134"/>
                    <a:pt x="6990" y="1"/>
                    <a:pt x="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flipH="1">
              <a:off x="7356287" y="4419988"/>
              <a:ext cx="181678" cy="53539"/>
            </a:xfrm>
            <a:custGeom>
              <a:avLst/>
              <a:gdLst/>
              <a:ahLst/>
              <a:cxnLst/>
              <a:rect l="l" t="t" r="r" b="b"/>
              <a:pathLst>
                <a:path w="6573" h="1937" extrusionOk="0">
                  <a:moveTo>
                    <a:pt x="5734" y="0"/>
                  </a:moveTo>
                  <a:cubicBezTo>
                    <a:pt x="5103" y="0"/>
                    <a:pt x="4163" y="136"/>
                    <a:pt x="3136" y="402"/>
                  </a:cubicBezTo>
                  <a:cubicBezTo>
                    <a:pt x="1369" y="836"/>
                    <a:pt x="1" y="1503"/>
                    <a:pt x="101" y="1870"/>
                  </a:cubicBezTo>
                  <a:cubicBezTo>
                    <a:pt x="101" y="1870"/>
                    <a:pt x="134" y="1904"/>
                    <a:pt x="134" y="1937"/>
                  </a:cubicBezTo>
                  <a:cubicBezTo>
                    <a:pt x="301" y="1570"/>
                    <a:pt x="1602" y="1003"/>
                    <a:pt x="3203" y="569"/>
                  </a:cubicBezTo>
                  <a:cubicBezTo>
                    <a:pt x="4222" y="320"/>
                    <a:pt x="5151" y="187"/>
                    <a:pt x="5778" y="187"/>
                  </a:cubicBezTo>
                  <a:cubicBezTo>
                    <a:pt x="6157" y="187"/>
                    <a:pt x="6426" y="235"/>
                    <a:pt x="6539" y="336"/>
                  </a:cubicBezTo>
                  <a:cubicBezTo>
                    <a:pt x="6572" y="302"/>
                    <a:pt x="6572" y="269"/>
                    <a:pt x="6539" y="236"/>
                  </a:cubicBezTo>
                  <a:cubicBezTo>
                    <a:pt x="6510" y="78"/>
                    <a:pt x="6210" y="0"/>
                    <a:pt x="5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flipH="1">
              <a:off x="7428208" y="4481350"/>
              <a:ext cx="212082" cy="54202"/>
            </a:xfrm>
            <a:custGeom>
              <a:avLst/>
              <a:gdLst/>
              <a:ahLst/>
              <a:cxnLst/>
              <a:rect l="l" t="t" r="r" b="b"/>
              <a:pathLst>
                <a:path w="7673" h="1961" extrusionOk="0">
                  <a:moveTo>
                    <a:pt x="3185" y="1"/>
                  </a:moveTo>
                  <a:cubicBezTo>
                    <a:pt x="1404" y="1"/>
                    <a:pt x="30" y="343"/>
                    <a:pt x="0" y="818"/>
                  </a:cubicBezTo>
                  <a:cubicBezTo>
                    <a:pt x="0" y="1351"/>
                    <a:pt x="1668" y="1852"/>
                    <a:pt x="3803" y="1952"/>
                  </a:cubicBezTo>
                  <a:cubicBezTo>
                    <a:pt x="3982" y="1957"/>
                    <a:pt x="4158" y="1960"/>
                    <a:pt x="4331" y="1960"/>
                  </a:cubicBezTo>
                  <a:cubicBezTo>
                    <a:pt x="6188" y="1960"/>
                    <a:pt x="7642" y="1639"/>
                    <a:pt x="7672" y="1151"/>
                  </a:cubicBezTo>
                  <a:cubicBezTo>
                    <a:pt x="7672" y="618"/>
                    <a:pt x="6005" y="84"/>
                    <a:pt x="3870" y="17"/>
                  </a:cubicBezTo>
                  <a:cubicBezTo>
                    <a:pt x="3636" y="6"/>
                    <a:pt x="3407"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flipH="1">
              <a:off x="7427296" y="4477203"/>
              <a:ext cx="212994" cy="35048"/>
            </a:xfrm>
            <a:custGeom>
              <a:avLst/>
              <a:gdLst/>
              <a:ahLst/>
              <a:cxnLst/>
              <a:rect l="l" t="t" r="r" b="b"/>
              <a:pathLst>
                <a:path w="7706" h="1268" extrusionOk="0">
                  <a:moveTo>
                    <a:pt x="34" y="0"/>
                  </a:moveTo>
                  <a:lnTo>
                    <a:pt x="0" y="968"/>
                  </a:lnTo>
                  <a:lnTo>
                    <a:pt x="7672" y="1268"/>
                  </a:lnTo>
                  <a:lnTo>
                    <a:pt x="7706" y="301"/>
                  </a:lnTo>
                  <a:lnTo>
                    <a:pt x="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flipH="1">
              <a:off x="7426356" y="4454621"/>
              <a:ext cx="213021" cy="54396"/>
            </a:xfrm>
            <a:custGeom>
              <a:avLst/>
              <a:gdLst/>
              <a:ahLst/>
              <a:cxnLst/>
              <a:rect l="l" t="t" r="r" b="b"/>
              <a:pathLst>
                <a:path w="7707" h="1968" extrusionOk="0">
                  <a:moveTo>
                    <a:pt x="3208" y="0"/>
                  </a:moveTo>
                  <a:cubicBezTo>
                    <a:pt x="1404" y="0"/>
                    <a:pt x="34" y="343"/>
                    <a:pt x="34" y="817"/>
                  </a:cubicBezTo>
                  <a:cubicBezTo>
                    <a:pt x="1" y="1351"/>
                    <a:pt x="1702" y="1851"/>
                    <a:pt x="3803" y="1951"/>
                  </a:cubicBezTo>
                  <a:cubicBezTo>
                    <a:pt x="4041" y="1963"/>
                    <a:pt x="4272" y="1968"/>
                    <a:pt x="4497" y="1968"/>
                  </a:cubicBezTo>
                  <a:cubicBezTo>
                    <a:pt x="6296" y="1968"/>
                    <a:pt x="7643" y="1625"/>
                    <a:pt x="7673" y="1151"/>
                  </a:cubicBezTo>
                  <a:cubicBezTo>
                    <a:pt x="7706" y="584"/>
                    <a:pt x="6005" y="83"/>
                    <a:pt x="3903" y="17"/>
                  </a:cubicBezTo>
                  <a:cubicBezTo>
                    <a:pt x="3666" y="6"/>
                    <a:pt x="3434" y="0"/>
                    <a:pt x="3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flipH="1">
              <a:off x="7440204" y="4462084"/>
              <a:ext cx="185354" cy="25291"/>
            </a:xfrm>
            <a:custGeom>
              <a:avLst/>
              <a:gdLst/>
              <a:ahLst/>
              <a:cxnLst/>
              <a:rect l="l" t="t" r="r" b="b"/>
              <a:pathLst>
                <a:path w="6706" h="915" extrusionOk="0">
                  <a:moveTo>
                    <a:pt x="2706" y="1"/>
                  </a:moveTo>
                  <a:cubicBezTo>
                    <a:pt x="1175" y="1"/>
                    <a:pt x="30" y="194"/>
                    <a:pt x="1" y="514"/>
                  </a:cubicBezTo>
                  <a:cubicBezTo>
                    <a:pt x="1" y="547"/>
                    <a:pt x="34" y="581"/>
                    <a:pt x="34" y="614"/>
                  </a:cubicBezTo>
                  <a:cubicBezTo>
                    <a:pt x="254" y="367"/>
                    <a:pt x="1241" y="188"/>
                    <a:pt x="2514" y="188"/>
                  </a:cubicBezTo>
                  <a:cubicBezTo>
                    <a:pt x="2788" y="188"/>
                    <a:pt x="3075" y="196"/>
                    <a:pt x="3370" y="214"/>
                  </a:cubicBezTo>
                  <a:cubicBezTo>
                    <a:pt x="5038" y="280"/>
                    <a:pt x="6439" y="581"/>
                    <a:pt x="6672" y="914"/>
                  </a:cubicBezTo>
                  <a:cubicBezTo>
                    <a:pt x="6672" y="881"/>
                    <a:pt x="6706" y="848"/>
                    <a:pt x="6706" y="814"/>
                  </a:cubicBezTo>
                  <a:cubicBezTo>
                    <a:pt x="6706" y="447"/>
                    <a:pt x="5238" y="80"/>
                    <a:pt x="3403" y="14"/>
                  </a:cubicBezTo>
                  <a:cubicBezTo>
                    <a:pt x="3164" y="5"/>
                    <a:pt x="2931" y="1"/>
                    <a:pt x="2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flipH="1">
              <a:off x="6329171" y="4479498"/>
              <a:ext cx="219462" cy="55335"/>
            </a:xfrm>
            <a:custGeom>
              <a:avLst/>
              <a:gdLst/>
              <a:ahLst/>
              <a:cxnLst/>
              <a:rect l="l" t="t" r="r" b="b"/>
              <a:pathLst>
                <a:path w="7940" h="2002" extrusionOk="0">
                  <a:moveTo>
                    <a:pt x="3300" y="1"/>
                  </a:moveTo>
                  <a:cubicBezTo>
                    <a:pt x="1465" y="1"/>
                    <a:pt x="63" y="347"/>
                    <a:pt x="33" y="851"/>
                  </a:cubicBezTo>
                  <a:cubicBezTo>
                    <a:pt x="0" y="1385"/>
                    <a:pt x="1768" y="1919"/>
                    <a:pt x="3936" y="1985"/>
                  </a:cubicBezTo>
                  <a:cubicBezTo>
                    <a:pt x="4176" y="1997"/>
                    <a:pt x="4411" y="2002"/>
                    <a:pt x="4639" y="2002"/>
                  </a:cubicBezTo>
                  <a:cubicBezTo>
                    <a:pt x="6474" y="2002"/>
                    <a:pt x="7876" y="1656"/>
                    <a:pt x="7906" y="1152"/>
                  </a:cubicBezTo>
                  <a:cubicBezTo>
                    <a:pt x="7939" y="618"/>
                    <a:pt x="6205" y="84"/>
                    <a:pt x="4003" y="17"/>
                  </a:cubicBezTo>
                  <a:cubicBezTo>
                    <a:pt x="3763" y="6"/>
                    <a:pt x="3528" y="1"/>
                    <a:pt x="3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flipH="1">
              <a:off x="6329171" y="4474439"/>
              <a:ext cx="218549" cy="36899"/>
            </a:xfrm>
            <a:custGeom>
              <a:avLst/>
              <a:gdLst/>
              <a:ahLst/>
              <a:cxnLst/>
              <a:rect l="l" t="t" r="r" b="b"/>
              <a:pathLst>
                <a:path w="7907" h="1335" extrusionOk="0">
                  <a:moveTo>
                    <a:pt x="34" y="0"/>
                  </a:moveTo>
                  <a:lnTo>
                    <a:pt x="0" y="1001"/>
                  </a:lnTo>
                  <a:lnTo>
                    <a:pt x="7873" y="1335"/>
                  </a:lnTo>
                  <a:lnTo>
                    <a:pt x="7906" y="334"/>
                  </a:lnTo>
                  <a:lnTo>
                    <a:pt x="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flipH="1">
              <a:off x="6328259" y="4451857"/>
              <a:ext cx="218549" cy="55999"/>
            </a:xfrm>
            <a:custGeom>
              <a:avLst/>
              <a:gdLst/>
              <a:ahLst/>
              <a:cxnLst/>
              <a:rect l="l" t="t" r="r" b="b"/>
              <a:pathLst>
                <a:path w="7907" h="2026" extrusionOk="0">
                  <a:moveTo>
                    <a:pt x="3291" y="0"/>
                  </a:moveTo>
                  <a:cubicBezTo>
                    <a:pt x="1433" y="0"/>
                    <a:pt x="34" y="346"/>
                    <a:pt x="34" y="851"/>
                  </a:cubicBezTo>
                  <a:cubicBezTo>
                    <a:pt x="1" y="1384"/>
                    <a:pt x="1735" y="1918"/>
                    <a:pt x="3904" y="2018"/>
                  </a:cubicBezTo>
                  <a:cubicBezTo>
                    <a:pt x="4075" y="2023"/>
                    <a:pt x="4243" y="2026"/>
                    <a:pt x="4409" y="2026"/>
                  </a:cubicBezTo>
                  <a:cubicBezTo>
                    <a:pt x="6345" y="2026"/>
                    <a:pt x="7873" y="1676"/>
                    <a:pt x="7873" y="1184"/>
                  </a:cubicBezTo>
                  <a:cubicBezTo>
                    <a:pt x="7906" y="617"/>
                    <a:pt x="6172" y="117"/>
                    <a:pt x="4004" y="17"/>
                  </a:cubicBezTo>
                  <a:cubicBezTo>
                    <a:pt x="3760" y="6"/>
                    <a:pt x="3522" y="0"/>
                    <a:pt x="3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flipH="1">
              <a:off x="6343019" y="4459099"/>
              <a:ext cx="189030" cy="26424"/>
            </a:xfrm>
            <a:custGeom>
              <a:avLst/>
              <a:gdLst/>
              <a:ahLst/>
              <a:cxnLst/>
              <a:rect l="l" t="t" r="r" b="b"/>
              <a:pathLst>
                <a:path w="6839" h="956" extrusionOk="0">
                  <a:moveTo>
                    <a:pt x="2642" y="0"/>
                  </a:moveTo>
                  <a:cubicBezTo>
                    <a:pt x="1125" y="0"/>
                    <a:pt x="1" y="241"/>
                    <a:pt x="1" y="555"/>
                  </a:cubicBezTo>
                  <a:cubicBezTo>
                    <a:pt x="1" y="589"/>
                    <a:pt x="1" y="622"/>
                    <a:pt x="1" y="655"/>
                  </a:cubicBezTo>
                  <a:cubicBezTo>
                    <a:pt x="228" y="370"/>
                    <a:pt x="1308" y="207"/>
                    <a:pt x="2699" y="207"/>
                  </a:cubicBezTo>
                  <a:cubicBezTo>
                    <a:pt x="2937" y="207"/>
                    <a:pt x="3183" y="212"/>
                    <a:pt x="3436" y="222"/>
                  </a:cubicBezTo>
                  <a:cubicBezTo>
                    <a:pt x="5171" y="288"/>
                    <a:pt x="6572" y="589"/>
                    <a:pt x="6805" y="956"/>
                  </a:cubicBezTo>
                  <a:cubicBezTo>
                    <a:pt x="6839" y="922"/>
                    <a:pt x="6839" y="889"/>
                    <a:pt x="6839" y="855"/>
                  </a:cubicBezTo>
                  <a:cubicBezTo>
                    <a:pt x="6839" y="489"/>
                    <a:pt x="5338" y="122"/>
                    <a:pt x="3436" y="22"/>
                  </a:cubicBezTo>
                  <a:cubicBezTo>
                    <a:pt x="3163" y="7"/>
                    <a:pt x="2897" y="0"/>
                    <a:pt x="264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flipH="1">
              <a:off x="6343019" y="4459099"/>
              <a:ext cx="189030" cy="26424"/>
            </a:xfrm>
            <a:custGeom>
              <a:avLst/>
              <a:gdLst/>
              <a:ahLst/>
              <a:cxnLst/>
              <a:rect l="l" t="t" r="r" b="b"/>
              <a:pathLst>
                <a:path w="6839" h="956" extrusionOk="0">
                  <a:moveTo>
                    <a:pt x="2642" y="0"/>
                  </a:moveTo>
                  <a:cubicBezTo>
                    <a:pt x="1125" y="0"/>
                    <a:pt x="1" y="241"/>
                    <a:pt x="1" y="555"/>
                  </a:cubicBezTo>
                  <a:cubicBezTo>
                    <a:pt x="1" y="589"/>
                    <a:pt x="1" y="622"/>
                    <a:pt x="1" y="655"/>
                  </a:cubicBezTo>
                  <a:cubicBezTo>
                    <a:pt x="228" y="370"/>
                    <a:pt x="1308" y="207"/>
                    <a:pt x="2699" y="207"/>
                  </a:cubicBezTo>
                  <a:cubicBezTo>
                    <a:pt x="2937" y="207"/>
                    <a:pt x="3183" y="212"/>
                    <a:pt x="3436" y="222"/>
                  </a:cubicBezTo>
                  <a:cubicBezTo>
                    <a:pt x="5171" y="288"/>
                    <a:pt x="6572" y="589"/>
                    <a:pt x="6805" y="956"/>
                  </a:cubicBezTo>
                  <a:cubicBezTo>
                    <a:pt x="6839" y="922"/>
                    <a:pt x="6839" y="889"/>
                    <a:pt x="6839" y="855"/>
                  </a:cubicBezTo>
                  <a:cubicBezTo>
                    <a:pt x="6839" y="489"/>
                    <a:pt x="5338" y="122"/>
                    <a:pt x="3436" y="22"/>
                  </a:cubicBezTo>
                  <a:cubicBezTo>
                    <a:pt x="3163" y="7"/>
                    <a:pt x="2897" y="0"/>
                    <a:pt x="264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flipH="1">
              <a:off x="6343931" y="4464821"/>
              <a:ext cx="188118" cy="33085"/>
            </a:xfrm>
            <a:custGeom>
              <a:avLst/>
              <a:gdLst/>
              <a:ahLst/>
              <a:cxnLst/>
              <a:rect l="l" t="t" r="r" b="b"/>
              <a:pathLst>
                <a:path w="6806" h="1197" extrusionOk="0">
                  <a:moveTo>
                    <a:pt x="2699" y="0"/>
                  </a:moveTo>
                  <a:cubicBezTo>
                    <a:pt x="1308" y="0"/>
                    <a:pt x="228" y="163"/>
                    <a:pt x="1" y="448"/>
                  </a:cubicBezTo>
                  <a:cubicBezTo>
                    <a:pt x="267" y="782"/>
                    <a:pt x="1668" y="1115"/>
                    <a:pt x="3403" y="1182"/>
                  </a:cubicBezTo>
                  <a:cubicBezTo>
                    <a:pt x="3651" y="1192"/>
                    <a:pt x="3894" y="1197"/>
                    <a:pt x="4128" y="1197"/>
                  </a:cubicBezTo>
                  <a:cubicBezTo>
                    <a:pt x="5498" y="1197"/>
                    <a:pt x="6577" y="1033"/>
                    <a:pt x="6805" y="749"/>
                  </a:cubicBezTo>
                  <a:cubicBezTo>
                    <a:pt x="6572" y="382"/>
                    <a:pt x="5171" y="81"/>
                    <a:pt x="3436" y="15"/>
                  </a:cubicBezTo>
                  <a:cubicBezTo>
                    <a:pt x="3183" y="5"/>
                    <a:pt x="2937" y="0"/>
                    <a:pt x="2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flipH="1">
              <a:off x="6352224" y="4437125"/>
              <a:ext cx="218549" cy="56220"/>
            </a:xfrm>
            <a:custGeom>
              <a:avLst/>
              <a:gdLst/>
              <a:ahLst/>
              <a:cxnLst/>
              <a:rect l="l" t="t" r="r" b="b"/>
              <a:pathLst>
                <a:path w="7907" h="2034" extrusionOk="0">
                  <a:moveTo>
                    <a:pt x="3341" y="1"/>
                  </a:moveTo>
                  <a:cubicBezTo>
                    <a:pt x="1480" y="1"/>
                    <a:pt x="30" y="372"/>
                    <a:pt x="1" y="850"/>
                  </a:cubicBezTo>
                  <a:cubicBezTo>
                    <a:pt x="1" y="1417"/>
                    <a:pt x="1735" y="1917"/>
                    <a:pt x="3903" y="2017"/>
                  </a:cubicBezTo>
                  <a:cubicBezTo>
                    <a:pt x="4143" y="2028"/>
                    <a:pt x="4379" y="2034"/>
                    <a:pt x="4608" y="2034"/>
                  </a:cubicBezTo>
                  <a:cubicBezTo>
                    <a:pt x="6448" y="2034"/>
                    <a:pt x="7873" y="1688"/>
                    <a:pt x="7873" y="1183"/>
                  </a:cubicBezTo>
                  <a:cubicBezTo>
                    <a:pt x="7906" y="650"/>
                    <a:pt x="6172" y="116"/>
                    <a:pt x="4003" y="16"/>
                  </a:cubicBezTo>
                  <a:cubicBezTo>
                    <a:pt x="3778" y="6"/>
                    <a:pt x="3557" y="1"/>
                    <a:pt x="3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flipH="1">
              <a:off x="6351311" y="4432951"/>
              <a:ext cx="219462" cy="36899"/>
            </a:xfrm>
            <a:custGeom>
              <a:avLst/>
              <a:gdLst/>
              <a:ahLst/>
              <a:cxnLst/>
              <a:rect l="l" t="t" r="r" b="b"/>
              <a:pathLst>
                <a:path w="7940" h="1335" extrusionOk="0">
                  <a:moveTo>
                    <a:pt x="67" y="0"/>
                  </a:moveTo>
                  <a:lnTo>
                    <a:pt x="1" y="1001"/>
                  </a:lnTo>
                  <a:lnTo>
                    <a:pt x="7873" y="1334"/>
                  </a:lnTo>
                  <a:lnTo>
                    <a:pt x="7940" y="3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flipH="1">
              <a:off x="6351311" y="4409678"/>
              <a:ext cx="218549" cy="56026"/>
            </a:xfrm>
            <a:custGeom>
              <a:avLst/>
              <a:gdLst/>
              <a:ahLst/>
              <a:cxnLst/>
              <a:rect l="l" t="t" r="r" b="b"/>
              <a:pathLst>
                <a:path w="7907" h="2027" extrusionOk="0">
                  <a:moveTo>
                    <a:pt x="3499" y="0"/>
                  </a:moveTo>
                  <a:cubicBezTo>
                    <a:pt x="1563" y="0"/>
                    <a:pt x="34" y="351"/>
                    <a:pt x="34" y="842"/>
                  </a:cubicBezTo>
                  <a:cubicBezTo>
                    <a:pt x="1" y="1409"/>
                    <a:pt x="1735" y="1943"/>
                    <a:pt x="3904" y="2010"/>
                  </a:cubicBezTo>
                  <a:cubicBezTo>
                    <a:pt x="4144" y="2021"/>
                    <a:pt x="4379" y="2026"/>
                    <a:pt x="4608" y="2026"/>
                  </a:cubicBezTo>
                  <a:cubicBezTo>
                    <a:pt x="6449" y="2026"/>
                    <a:pt x="7877" y="1680"/>
                    <a:pt x="7907" y="1176"/>
                  </a:cubicBezTo>
                  <a:cubicBezTo>
                    <a:pt x="7907" y="642"/>
                    <a:pt x="6172" y="108"/>
                    <a:pt x="4004" y="8"/>
                  </a:cubicBezTo>
                  <a:cubicBezTo>
                    <a:pt x="3833" y="3"/>
                    <a:pt x="3664" y="0"/>
                    <a:pt x="3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flipH="1">
              <a:off x="6365131" y="4417611"/>
              <a:ext cx="189970" cy="26424"/>
            </a:xfrm>
            <a:custGeom>
              <a:avLst/>
              <a:gdLst/>
              <a:ahLst/>
              <a:cxnLst/>
              <a:rect l="l" t="t" r="r" b="b"/>
              <a:pathLst>
                <a:path w="6873" h="956" extrusionOk="0">
                  <a:moveTo>
                    <a:pt x="2652" y="0"/>
                  </a:moveTo>
                  <a:cubicBezTo>
                    <a:pt x="1150" y="0"/>
                    <a:pt x="1" y="241"/>
                    <a:pt x="1" y="555"/>
                  </a:cubicBezTo>
                  <a:cubicBezTo>
                    <a:pt x="1" y="589"/>
                    <a:pt x="1" y="622"/>
                    <a:pt x="34" y="655"/>
                  </a:cubicBezTo>
                  <a:cubicBezTo>
                    <a:pt x="262" y="370"/>
                    <a:pt x="1342" y="207"/>
                    <a:pt x="2712" y="207"/>
                  </a:cubicBezTo>
                  <a:cubicBezTo>
                    <a:pt x="2946" y="207"/>
                    <a:pt x="3188" y="212"/>
                    <a:pt x="3436" y="222"/>
                  </a:cubicBezTo>
                  <a:cubicBezTo>
                    <a:pt x="5171" y="288"/>
                    <a:pt x="6572" y="589"/>
                    <a:pt x="6805" y="955"/>
                  </a:cubicBezTo>
                  <a:cubicBezTo>
                    <a:pt x="6839" y="922"/>
                    <a:pt x="6872" y="889"/>
                    <a:pt x="6872" y="855"/>
                  </a:cubicBezTo>
                  <a:cubicBezTo>
                    <a:pt x="6872" y="488"/>
                    <a:pt x="5338" y="88"/>
                    <a:pt x="3436" y="21"/>
                  </a:cubicBezTo>
                  <a:cubicBezTo>
                    <a:pt x="3168" y="7"/>
                    <a:pt x="2905" y="0"/>
                    <a:pt x="2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flipH="1">
              <a:off x="6302443" y="4402519"/>
              <a:ext cx="219462" cy="36899"/>
            </a:xfrm>
            <a:custGeom>
              <a:avLst/>
              <a:gdLst/>
              <a:ahLst/>
              <a:cxnLst/>
              <a:rect l="l" t="t" r="r" b="b"/>
              <a:pathLst>
                <a:path w="7940" h="1335" extrusionOk="0">
                  <a:moveTo>
                    <a:pt x="67" y="0"/>
                  </a:moveTo>
                  <a:lnTo>
                    <a:pt x="0" y="1001"/>
                  </a:lnTo>
                  <a:lnTo>
                    <a:pt x="7873" y="1335"/>
                  </a:lnTo>
                  <a:lnTo>
                    <a:pt x="7939" y="3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flipH="1">
              <a:off x="6301531" y="4379052"/>
              <a:ext cx="219462" cy="56220"/>
            </a:xfrm>
            <a:custGeom>
              <a:avLst/>
              <a:gdLst/>
              <a:ahLst/>
              <a:cxnLst/>
              <a:rect l="l" t="t" r="r" b="b"/>
              <a:pathLst>
                <a:path w="7940" h="2034" extrusionOk="0">
                  <a:moveTo>
                    <a:pt x="3342" y="0"/>
                  </a:moveTo>
                  <a:cubicBezTo>
                    <a:pt x="1487" y="0"/>
                    <a:pt x="64" y="371"/>
                    <a:pt x="34" y="849"/>
                  </a:cubicBezTo>
                  <a:cubicBezTo>
                    <a:pt x="1" y="1383"/>
                    <a:pt x="1735" y="1917"/>
                    <a:pt x="3904" y="2017"/>
                  </a:cubicBezTo>
                  <a:cubicBezTo>
                    <a:pt x="4147" y="2028"/>
                    <a:pt x="4385" y="2033"/>
                    <a:pt x="4617" y="2033"/>
                  </a:cubicBezTo>
                  <a:cubicBezTo>
                    <a:pt x="6475" y="2033"/>
                    <a:pt x="7877" y="1687"/>
                    <a:pt x="7906" y="1183"/>
                  </a:cubicBezTo>
                  <a:cubicBezTo>
                    <a:pt x="7940" y="616"/>
                    <a:pt x="6172" y="115"/>
                    <a:pt x="4004" y="15"/>
                  </a:cubicBezTo>
                  <a:cubicBezTo>
                    <a:pt x="3778" y="5"/>
                    <a:pt x="3557" y="0"/>
                    <a:pt x="334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flipH="1">
              <a:off x="6301531" y="4379052"/>
              <a:ext cx="219462" cy="56220"/>
            </a:xfrm>
            <a:custGeom>
              <a:avLst/>
              <a:gdLst/>
              <a:ahLst/>
              <a:cxnLst/>
              <a:rect l="l" t="t" r="r" b="b"/>
              <a:pathLst>
                <a:path w="7940" h="2034" extrusionOk="0">
                  <a:moveTo>
                    <a:pt x="3342" y="0"/>
                  </a:moveTo>
                  <a:cubicBezTo>
                    <a:pt x="1487" y="0"/>
                    <a:pt x="64" y="371"/>
                    <a:pt x="34" y="849"/>
                  </a:cubicBezTo>
                  <a:cubicBezTo>
                    <a:pt x="1" y="1383"/>
                    <a:pt x="1735" y="1917"/>
                    <a:pt x="3904" y="2017"/>
                  </a:cubicBezTo>
                  <a:cubicBezTo>
                    <a:pt x="4147" y="2028"/>
                    <a:pt x="4385" y="2033"/>
                    <a:pt x="4617" y="2033"/>
                  </a:cubicBezTo>
                  <a:cubicBezTo>
                    <a:pt x="6475" y="2033"/>
                    <a:pt x="7877" y="1687"/>
                    <a:pt x="7906" y="1183"/>
                  </a:cubicBezTo>
                  <a:cubicBezTo>
                    <a:pt x="7940" y="616"/>
                    <a:pt x="6172" y="115"/>
                    <a:pt x="4004" y="15"/>
                  </a:cubicBezTo>
                  <a:cubicBezTo>
                    <a:pt x="3778" y="5"/>
                    <a:pt x="3557" y="0"/>
                    <a:pt x="3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flipH="1">
              <a:off x="6317203" y="4386515"/>
              <a:ext cx="189030" cy="26175"/>
            </a:xfrm>
            <a:custGeom>
              <a:avLst/>
              <a:gdLst/>
              <a:ahLst/>
              <a:cxnLst/>
              <a:rect l="l" t="t" r="r" b="b"/>
              <a:pathLst>
                <a:path w="6839" h="947" extrusionOk="0">
                  <a:moveTo>
                    <a:pt x="2798" y="1"/>
                  </a:moveTo>
                  <a:cubicBezTo>
                    <a:pt x="1203" y="1"/>
                    <a:pt x="1" y="221"/>
                    <a:pt x="1" y="546"/>
                  </a:cubicBezTo>
                  <a:cubicBezTo>
                    <a:pt x="1" y="579"/>
                    <a:pt x="1" y="613"/>
                    <a:pt x="34" y="646"/>
                  </a:cubicBezTo>
                  <a:cubicBezTo>
                    <a:pt x="237" y="385"/>
                    <a:pt x="1348" y="200"/>
                    <a:pt x="2776" y="200"/>
                  </a:cubicBezTo>
                  <a:cubicBezTo>
                    <a:pt x="2989" y="200"/>
                    <a:pt x="3210" y="204"/>
                    <a:pt x="3436" y="212"/>
                  </a:cubicBezTo>
                  <a:cubicBezTo>
                    <a:pt x="5138" y="279"/>
                    <a:pt x="6572" y="613"/>
                    <a:pt x="6805" y="946"/>
                  </a:cubicBezTo>
                  <a:cubicBezTo>
                    <a:pt x="6839" y="913"/>
                    <a:pt x="6839" y="880"/>
                    <a:pt x="6839" y="846"/>
                  </a:cubicBezTo>
                  <a:cubicBezTo>
                    <a:pt x="6839" y="479"/>
                    <a:pt x="5338" y="112"/>
                    <a:pt x="3436" y="12"/>
                  </a:cubicBezTo>
                  <a:cubicBezTo>
                    <a:pt x="3218" y="5"/>
                    <a:pt x="3005" y="1"/>
                    <a:pt x="2798"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flipH="1">
              <a:off x="6317203" y="4386515"/>
              <a:ext cx="189030" cy="26175"/>
            </a:xfrm>
            <a:custGeom>
              <a:avLst/>
              <a:gdLst/>
              <a:ahLst/>
              <a:cxnLst/>
              <a:rect l="l" t="t" r="r" b="b"/>
              <a:pathLst>
                <a:path w="6839" h="947" extrusionOk="0">
                  <a:moveTo>
                    <a:pt x="2798" y="1"/>
                  </a:moveTo>
                  <a:cubicBezTo>
                    <a:pt x="1203" y="1"/>
                    <a:pt x="1" y="221"/>
                    <a:pt x="1" y="546"/>
                  </a:cubicBezTo>
                  <a:cubicBezTo>
                    <a:pt x="1" y="579"/>
                    <a:pt x="1" y="613"/>
                    <a:pt x="34" y="646"/>
                  </a:cubicBezTo>
                  <a:cubicBezTo>
                    <a:pt x="237" y="385"/>
                    <a:pt x="1348" y="200"/>
                    <a:pt x="2776" y="200"/>
                  </a:cubicBezTo>
                  <a:cubicBezTo>
                    <a:pt x="2989" y="200"/>
                    <a:pt x="3210" y="204"/>
                    <a:pt x="3436" y="212"/>
                  </a:cubicBezTo>
                  <a:cubicBezTo>
                    <a:pt x="5138" y="279"/>
                    <a:pt x="6572" y="613"/>
                    <a:pt x="6805" y="946"/>
                  </a:cubicBezTo>
                  <a:cubicBezTo>
                    <a:pt x="6839" y="913"/>
                    <a:pt x="6839" y="880"/>
                    <a:pt x="6839" y="846"/>
                  </a:cubicBezTo>
                  <a:cubicBezTo>
                    <a:pt x="6839" y="479"/>
                    <a:pt x="5338" y="112"/>
                    <a:pt x="3436" y="12"/>
                  </a:cubicBezTo>
                  <a:cubicBezTo>
                    <a:pt x="3218" y="5"/>
                    <a:pt x="3005" y="1"/>
                    <a:pt x="2798"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flipH="1">
              <a:off x="6318115" y="4392016"/>
              <a:ext cx="187206" cy="33361"/>
            </a:xfrm>
            <a:custGeom>
              <a:avLst/>
              <a:gdLst/>
              <a:ahLst/>
              <a:cxnLst/>
              <a:rect l="l" t="t" r="r" b="b"/>
              <a:pathLst>
                <a:path w="6773" h="1207" extrusionOk="0">
                  <a:moveTo>
                    <a:pt x="2759" y="1"/>
                  </a:moveTo>
                  <a:cubicBezTo>
                    <a:pt x="1351" y="1"/>
                    <a:pt x="233" y="190"/>
                    <a:pt x="1" y="480"/>
                  </a:cubicBezTo>
                  <a:cubicBezTo>
                    <a:pt x="234" y="814"/>
                    <a:pt x="1669" y="1114"/>
                    <a:pt x="3370" y="1181"/>
                  </a:cubicBezTo>
                  <a:cubicBezTo>
                    <a:pt x="3668" y="1198"/>
                    <a:pt x="3959" y="1207"/>
                    <a:pt x="4237" y="1207"/>
                  </a:cubicBezTo>
                  <a:cubicBezTo>
                    <a:pt x="5548" y="1207"/>
                    <a:pt x="6580" y="1022"/>
                    <a:pt x="6772" y="747"/>
                  </a:cubicBezTo>
                  <a:cubicBezTo>
                    <a:pt x="6572" y="414"/>
                    <a:pt x="5138" y="113"/>
                    <a:pt x="3403" y="13"/>
                  </a:cubicBezTo>
                  <a:cubicBezTo>
                    <a:pt x="3184" y="5"/>
                    <a:pt x="2968" y="1"/>
                    <a:pt x="2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flipH="1">
              <a:off x="6302443" y="4365177"/>
              <a:ext cx="219462" cy="56026"/>
            </a:xfrm>
            <a:custGeom>
              <a:avLst/>
              <a:gdLst/>
              <a:ahLst/>
              <a:cxnLst/>
              <a:rect l="l" t="t" r="r" b="b"/>
              <a:pathLst>
                <a:path w="7940" h="2027" extrusionOk="0">
                  <a:moveTo>
                    <a:pt x="3300" y="1"/>
                  </a:moveTo>
                  <a:cubicBezTo>
                    <a:pt x="1465" y="1"/>
                    <a:pt x="64" y="347"/>
                    <a:pt x="34" y="851"/>
                  </a:cubicBezTo>
                  <a:cubicBezTo>
                    <a:pt x="0" y="1385"/>
                    <a:pt x="1768" y="1918"/>
                    <a:pt x="3937" y="2019"/>
                  </a:cubicBezTo>
                  <a:cubicBezTo>
                    <a:pt x="4108" y="2024"/>
                    <a:pt x="4276" y="2026"/>
                    <a:pt x="4441" y="2026"/>
                  </a:cubicBezTo>
                  <a:cubicBezTo>
                    <a:pt x="6373" y="2026"/>
                    <a:pt x="7875" y="1676"/>
                    <a:pt x="7906" y="1185"/>
                  </a:cubicBezTo>
                  <a:cubicBezTo>
                    <a:pt x="7939" y="617"/>
                    <a:pt x="6205" y="84"/>
                    <a:pt x="4003" y="17"/>
                  </a:cubicBezTo>
                  <a:cubicBezTo>
                    <a:pt x="3763" y="6"/>
                    <a:pt x="3528" y="1"/>
                    <a:pt x="3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flipH="1">
              <a:off x="6301531" y="4337509"/>
              <a:ext cx="218522" cy="56026"/>
            </a:xfrm>
            <a:custGeom>
              <a:avLst/>
              <a:gdLst/>
              <a:ahLst/>
              <a:cxnLst/>
              <a:rect l="l" t="t" r="r" b="b"/>
              <a:pathLst>
                <a:path w="7906" h="2027" extrusionOk="0">
                  <a:moveTo>
                    <a:pt x="3299" y="1"/>
                  </a:moveTo>
                  <a:cubicBezTo>
                    <a:pt x="1458" y="1"/>
                    <a:pt x="34" y="347"/>
                    <a:pt x="34" y="851"/>
                  </a:cubicBezTo>
                  <a:cubicBezTo>
                    <a:pt x="0" y="1385"/>
                    <a:pt x="1735" y="1919"/>
                    <a:pt x="3903" y="2019"/>
                  </a:cubicBezTo>
                  <a:cubicBezTo>
                    <a:pt x="4074" y="2024"/>
                    <a:pt x="4243" y="2027"/>
                    <a:pt x="4408" y="2027"/>
                  </a:cubicBezTo>
                  <a:cubicBezTo>
                    <a:pt x="6344" y="2027"/>
                    <a:pt x="7872" y="1676"/>
                    <a:pt x="7872" y="1185"/>
                  </a:cubicBezTo>
                  <a:cubicBezTo>
                    <a:pt x="7906" y="618"/>
                    <a:pt x="6171" y="117"/>
                    <a:pt x="4003" y="17"/>
                  </a:cubicBezTo>
                  <a:cubicBezTo>
                    <a:pt x="3763" y="6"/>
                    <a:pt x="3528"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flipH="1">
              <a:off x="6316263" y="4344778"/>
              <a:ext cx="189058" cy="26424"/>
            </a:xfrm>
            <a:custGeom>
              <a:avLst/>
              <a:gdLst/>
              <a:ahLst/>
              <a:cxnLst/>
              <a:rect l="l" t="t" r="r" b="b"/>
              <a:pathLst>
                <a:path w="6840" h="956" extrusionOk="0">
                  <a:moveTo>
                    <a:pt x="2642" y="0"/>
                  </a:moveTo>
                  <a:cubicBezTo>
                    <a:pt x="1126" y="0"/>
                    <a:pt x="1" y="241"/>
                    <a:pt x="1" y="555"/>
                  </a:cubicBezTo>
                  <a:cubicBezTo>
                    <a:pt x="1" y="588"/>
                    <a:pt x="1" y="622"/>
                    <a:pt x="1" y="655"/>
                  </a:cubicBezTo>
                  <a:cubicBezTo>
                    <a:pt x="229" y="370"/>
                    <a:pt x="1308" y="207"/>
                    <a:pt x="2699" y="207"/>
                  </a:cubicBezTo>
                  <a:cubicBezTo>
                    <a:pt x="2937" y="207"/>
                    <a:pt x="3184" y="212"/>
                    <a:pt x="3437" y="221"/>
                  </a:cubicBezTo>
                  <a:cubicBezTo>
                    <a:pt x="5138" y="288"/>
                    <a:pt x="6572" y="622"/>
                    <a:pt x="6806" y="955"/>
                  </a:cubicBezTo>
                  <a:cubicBezTo>
                    <a:pt x="6839" y="922"/>
                    <a:pt x="6839" y="888"/>
                    <a:pt x="6839" y="855"/>
                  </a:cubicBezTo>
                  <a:cubicBezTo>
                    <a:pt x="6839" y="488"/>
                    <a:pt x="5338" y="121"/>
                    <a:pt x="3437" y="21"/>
                  </a:cubicBezTo>
                  <a:cubicBezTo>
                    <a:pt x="3163" y="7"/>
                    <a:pt x="2897" y="0"/>
                    <a:pt x="264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flipH="1">
              <a:off x="6316263" y="4344778"/>
              <a:ext cx="189058" cy="26424"/>
            </a:xfrm>
            <a:custGeom>
              <a:avLst/>
              <a:gdLst/>
              <a:ahLst/>
              <a:cxnLst/>
              <a:rect l="l" t="t" r="r" b="b"/>
              <a:pathLst>
                <a:path w="6840" h="956" extrusionOk="0">
                  <a:moveTo>
                    <a:pt x="2642" y="0"/>
                  </a:moveTo>
                  <a:cubicBezTo>
                    <a:pt x="1126" y="0"/>
                    <a:pt x="1" y="241"/>
                    <a:pt x="1" y="555"/>
                  </a:cubicBezTo>
                  <a:cubicBezTo>
                    <a:pt x="1" y="588"/>
                    <a:pt x="1" y="622"/>
                    <a:pt x="1" y="655"/>
                  </a:cubicBezTo>
                  <a:cubicBezTo>
                    <a:pt x="229" y="370"/>
                    <a:pt x="1308" y="207"/>
                    <a:pt x="2699" y="207"/>
                  </a:cubicBezTo>
                  <a:cubicBezTo>
                    <a:pt x="2937" y="207"/>
                    <a:pt x="3184" y="212"/>
                    <a:pt x="3437" y="221"/>
                  </a:cubicBezTo>
                  <a:cubicBezTo>
                    <a:pt x="5138" y="288"/>
                    <a:pt x="6572" y="622"/>
                    <a:pt x="6806" y="955"/>
                  </a:cubicBezTo>
                  <a:cubicBezTo>
                    <a:pt x="6839" y="922"/>
                    <a:pt x="6839" y="888"/>
                    <a:pt x="6839" y="855"/>
                  </a:cubicBezTo>
                  <a:cubicBezTo>
                    <a:pt x="6839" y="488"/>
                    <a:pt x="5338" y="121"/>
                    <a:pt x="3437" y="21"/>
                  </a:cubicBezTo>
                  <a:cubicBezTo>
                    <a:pt x="3163" y="7"/>
                    <a:pt x="2897" y="0"/>
                    <a:pt x="2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flipH="1">
              <a:off x="6317203" y="4350472"/>
              <a:ext cx="187178" cy="33113"/>
            </a:xfrm>
            <a:custGeom>
              <a:avLst/>
              <a:gdLst/>
              <a:ahLst/>
              <a:cxnLst/>
              <a:rect l="l" t="t" r="r" b="b"/>
              <a:pathLst>
                <a:path w="6772" h="1198" extrusionOk="0">
                  <a:moveTo>
                    <a:pt x="2665" y="1"/>
                  </a:moveTo>
                  <a:cubicBezTo>
                    <a:pt x="1275" y="1"/>
                    <a:pt x="200" y="164"/>
                    <a:pt x="0" y="449"/>
                  </a:cubicBezTo>
                  <a:cubicBezTo>
                    <a:pt x="234" y="816"/>
                    <a:pt x="1668" y="1116"/>
                    <a:pt x="3369" y="1183"/>
                  </a:cubicBezTo>
                  <a:cubicBezTo>
                    <a:pt x="3618" y="1193"/>
                    <a:pt x="3860" y="1197"/>
                    <a:pt x="4094" y="1197"/>
                  </a:cubicBezTo>
                  <a:cubicBezTo>
                    <a:pt x="5464" y="1197"/>
                    <a:pt x="6544" y="1034"/>
                    <a:pt x="6772" y="749"/>
                  </a:cubicBezTo>
                  <a:cubicBezTo>
                    <a:pt x="6538" y="416"/>
                    <a:pt x="5137" y="82"/>
                    <a:pt x="3403" y="15"/>
                  </a:cubicBezTo>
                  <a:cubicBezTo>
                    <a:pt x="3150" y="6"/>
                    <a:pt x="2903"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flipH="1">
              <a:off x="6086682" y="4431099"/>
              <a:ext cx="204729" cy="102157"/>
            </a:xfrm>
            <a:custGeom>
              <a:avLst/>
              <a:gdLst/>
              <a:ahLst/>
              <a:cxnLst/>
              <a:rect l="l" t="t" r="r" b="b"/>
              <a:pathLst>
                <a:path w="7407" h="3696" extrusionOk="0">
                  <a:moveTo>
                    <a:pt x="864" y="1"/>
                  </a:moveTo>
                  <a:cubicBezTo>
                    <a:pt x="532" y="1"/>
                    <a:pt x="308" y="76"/>
                    <a:pt x="234" y="234"/>
                  </a:cubicBezTo>
                  <a:cubicBezTo>
                    <a:pt x="1" y="701"/>
                    <a:pt x="1368" y="1835"/>
                    <a:pt x="3303" y="2736"/>
                  </a:cubicBezTo>
                  <a:cubicBezTo>
                    <a:pt x="4618" y="3335"/>
                    <a:pt x="5853" y="3696"/>
                    <a:pt x="6567" y="3696"/>
                  </a:cubicBezTo>
                  <a:cubicBezTo>
                    <a:pt x="6885" y="3696"/>
                    <a:pt x="7100" y="3624"/>
                    <a:pt x="7173" y="3470"/>
                  </a:cubicBezTo>
                  <a:cubicBezTo>
                    <a:pt x="7406" y="2969"/>
                    <a:pt x="6038" y="1868"/>
                    <a:pt x="4137" y="968"/>
                  </a:cubicBezTo>
                  <a:cubicBezTo>
                    <a:pt x="2814" y="352"/>
                    <a:pt x="1584" y="1"/>
                    <a:pt x="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flipH="1">
              <a:off x="6082094" y="4413575"/>
              <a:ext cx="202850" cy="114347"/>
            </a:xfrm>
            <a:custGeom>
              <a:avLst/>
              <a:gdLst/>
              <a:ahLst/>
              <a:cxnLst/>
              <a:rect l="l" t="t" r="r" b="b"/>
              <a:pathLst>
                <a:path w="7339" h="4137" extrusionOk="0">
                  <a:moveTo>
                    <a:pt x="434" y="1"/>
                  </a:moveTo>
                  <a:lnTo>
                    <a:pt x="0" y="868"/>
                  </a:lnTo>
                  <a:lnTo>
                    <a:pt x="6939" y="4137"/>
                  </a:lnTo>
                  <a:lnTo>
                    <a:pt x="7339" y="3236"/>
                  </a:lnTo>
                  <a:lnTo>
                    <a:pt x="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flipH="1">
              <a:off x="6075626" y="4406831"/>
              <a:ext cx="203790" cy="102434"/>
            </a:xfrm>
            <a:custGeom>
              <a:avLst/>
              <a:gdLst/>
              <a:ahLst/>
              <a:cxnLst/>
              <a:rect l="l" t="t" r="r" b="b"/>
              <a:pathLst>
                <a:path w="7373" h="3706" extrusionOk="0">
                  <a:moveTo>
                    <a:pt x="815" y="1"/>
                  </a:moveTo>
                  <a:cubicBezTo>
                    <a:pt x="502" y="1"/>
                    <a:pt x="295" y="69"/>
                    <a:pt x="234" y="211"/>
                  </a:cubicBezTo>
                  <a:cubicBezTo>
                    <a:pt x="0" y="712"/>
                    <a:pt x="1368" y="1846"/>
                    <a:pt x="3269" y="2713"/>
                  </a:cubicBezTo>
                  <a:cubicBezTo>
                    <a:pt x="4588" y="3338"/>
                    <a:pt x="5842" y="3706"/>
                    <a:pt x="6554" y="3706"/>
                  </a:cubicBezTo>
                  <a:cubicBezTo>
                    <a:pt x="6869" y="3706"/>
                    <a:pt x="7077" y="3634"/>
                    <a:pt x="7139" y="3480"/>
                  </a:cubicBezTo>
                  <a:cubicBezTo>
                    <a:pt x="7372" y="2980"/>
                    <a:pt x="6005" y="1879"/>
                    <a:pt x="4103" y="979"/>
                  </a:cubicBezTo>
                  <a:cubicBezTo>
                    <a:pt x="2782" y="353"/>
                    <a:pt x="1526" y="1"/>
                    <a:pt x="81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flipH="1">
              <a:off x="6075626" y="4406831"/>
              <a:ext cx="203790" cy="102434"/>
            </a:xfrm>
            <a:custGeom>
              <a:avLst/>
              <a:gdLst/>
              <a:ahLst/>
              <a:cxnLst/>
              <a:rect l="l" t="t" r="r" b="b"/>
              <a:pathLst>
                <a:path w="7373" h="3706" extrusionOk="0">
                  <a:moveTo>
                    <a:pt x="815" y="1"/>
                  </a:moveTo>
                  <a:cubicBezTo>
                    <a:pt x="502" y="1"/>
                    <a:pt x="295" y="69"/>
                    <a:pt x="234" y="211"/>
                  </a:cubicBezTo>
                  <a:cubicBezTo>
                    <a:pt x="0" y="712"/>
                    <a:pt x="1368" y="1846"/>
                    <a:pt x="3269" y="2713"/>
                  </a:cubicBezTo>
                  <a:cubicBezTo>
                    <a:pt x="4588" y="3338"/>
                    <a:pt x="5842" y="3706"/>
                    <a:pt x="6554" y="3706"/>
                  </a:cubicBezTo>
                  <a:cubicBezTo>
                    <a:pt x="6869" y="3706"/>
                    <a:pt x="7077" y="3634"/>
                    <a:pt x="7139" y="3480"/>
                  </a:cubicBezTo>
                  <a:cubicBezTo>
                    <a:pt x="7372" y="2980"/>
                    <a:pt x="6005" y="1879"/>
                    <a:pt x="4103" y="979"/>
                  </a:cubicBezTo>
                  <a:cubicBezTo>
                    <a:pt x="2782" y="353"/>
                    <a:pt x="1526" y="1"/>
                    <a:pt x="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flipH="1">
              <a:off x="6089473" y="4414764"/>
              <a:ext cx="171506" cy="83666"/>
            </a:xfrm>
            <a:custGeom>
              <a:avLst/>
              <a:gdLst/>
              <a:ahLst/>
              <a:cxnLst/>
              <a:rect l="l" t="t" r="r" b="b"/>
              <a:pathLst>
                <a:path w="6205" h="3027" extrusionOk="0">
                  <a:moveTo>
                    <a:pt x="357" y="1"/>
                  </a:moveTo>
                  <a:cubicBezTo>
                    <a:pt x="167" y="1"/>
                    <a:pt x="43" y="40"/>
                    <a:pt x="1" y="124"/>
                  </a:cubicBezTo>
                  <a:cubicBezTo>
                    <a:pt x="1" y="124"/>
                    <a:pt x="1" y="191"/>
                    <a:pt x="1" y="225"/>
                  </a:cubicBezTo>
                  <a:cubicBezTo>
                    <a:pt x="68" y="188"/>
                    <a:pt x="169" y="170"/>
                    <a:pt x="298" y="170"/>
                  </a:cubicBezTo>
                  <a:cubicBezTo>
                    <a:pt x="874" y="170"/>
                    <a:pt x="2010" y="520"/>
                    <a:pt x="3236" y="1092"/>
                  </a:cubicBezTo>
                  <a:cubicBezTo>
                    <a:pt x="4737" y="1826"/>
                    <a:pt x="5905" y="2626"/>
                    <a:pt x="6005" y="3027"/>
                  </a:cubicBezTo>
                  <a:cubicBezTo>
                    <a:pt x="6038" y="2993"/>
                    <a:pt x="6038" y="2993"/>
                    <a:pt x="6072" y="2960"/>
                  </a:cubicBezTo>
                  <a:cubicBezTo>
                    <a:pt x="6205" y="2626"/>
                    <a:pt x="5004" y="1692"/>
                    <a:pt x="3336" y="925"/>
                  </a:cubicBezTo>
                  <a:cubicBezTo>
                    <a:pt x="2063" y="351"/>
                    <a:pt x="921"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flipH="1">
              <a:off x="6183507" y="4462001"/>
              <a:ext cx="212994" cy="54396"/>
            </a:xfrm>
            <a:custGeom>
              <a:avLst/>
              <a:gdLst/>
              <a:ahLst/>
              <a:cxnLst/>
              <a:rect l="l" t="t" r="r" b="b"/>
              <a:pathLst>
                <a:path w="7706" h="1968" extrusionOk="0">
                  <a:moveTo>
                    <a:pt x="3208" y="0"/>
                  </a:moveTo>
                  <a:cubicBezTo>
                    <a:pt x="1404" y="0"/>
                    <a:pt x="33" y="343"/>
                    <a:pt x="33" y="817"/>
                  </a:cubicBezTo>
                  <a:cubicBezTo>
                    <a:pt x="0" y="1351"/>
                    <a:pt x="1701" y="1851"/>
                    <a:pt x="3803" y="1951"/>
                  </a:cubicBezTo>
                  <a:cubicBezTo>
                    <a:pt x="4040" y="1962"/>
                    <a:pt x="4272" y="1968"/>
                    <a:pt x="4497" y="1968"/>
                  </a:cubicBezTo>
                  <a:cubicBezTo>
                    <a:pt x="6295" y="1968"/>
                    <a:pt x="7643" y="1625"/>
                    <a:pt x="7672" y="1151"/>
                  </a:cubicBezTo>
                  <a:cubicBezTo>
                    <a:pt x="7706" y="617"/>
                    <a:pt x="6004" y="117"/>
                    <a:pt x="3903" y="17"/>
                  </a:cubicBezTo>
                  <a:cubicBezTo>
                    <a:pt x="3666" y="5"/>
                    <a:pt x="3433" y="0"/>
                    <a:pt x="3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flipH="1">
              <a:off x="6183507" y="4457828"/>
              <a:ext cx="212994" cy="35987"/>
            </a:xfrm>
            <a:custGeom>
              <a:avLst/>
              <a:gdLst/>
              <a:ahLst/>
              <a:cxnLst/>
              <a:rect l="l" t="t" r="r" b="b"/>
              <a:pathLst>
                <a:path w="7706" h="1302" extrusionOk="0">
                  <a:moveTo>
                    <a:pt x="67" y="1"/>
                  </a:moveTo>
                  <a:lnTo>
                    <a:pt x="0" y="968"/>
                  </a:lnTo>
                  <a:lnTo>
                    <a:pt x="7672" y="1302"/>
                  </a:lnTo>
                  <a:lnTo>
                    <a:pt x="7706" y="301"/>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flipH="1">
              <a:off x="6182594" y="4435245"/>
              <a:ext cx="212082" cy="54423"/>
            </a:xfrm>
            <a:custGeom>
              <a:avLst/>
              <a:gdLst/>
              <a:ahLst/>
              <a:cxnLst/>
              <a:rect l="l" t="t" r="r" b="b"/>
              <a:pathLst>
                <a:path w="7673" h="1969" extrusionOk="0">
                  <a:moveTo>
                    <a:pt x="3176" y="1"/>
                  </a:moveTo>
                  <a:cubicBezTo>
                    <a:pt x="1378" y="1"/>
                    <a:pt x="30" y="343"/>
                    <a:pt x="1" y="818"/>
                  </a:cubicBezTo>
                  <a:cubicBezTo>
                    <a:pt x="1" y="1352"/>
                    <a:pt x="1669" y="1852"/>
                    <a:pt x="3770" y="1952"/>
                  </a:cubicBezTo>
                  <a:cubicBezTo>
                    <a:pt x="4007" y="1963"/>
                    <a:pt x="4240" y="1968"/>
                    <a:pt x="4465" y="1968"/>
                  </a:cubicBezTo>
                  <a:cubicBezTo>
                    <a:pt x="6269" y="1968"/>
                    <a:pt x="7640" y="1626"/>
                    <a:pt x="7640" y="1151"/>
                  </a:cubicBezTo>
                  <a:cubicBezTo>
                    <a:pt x="7673" y="618"/>
                    <a:pt x="5972" y="117"/>
                    <a:pt x="3870" y="17"/>
                  </a:cubicBezTo>
                  <a:cubicBezTo>
                    <a:pt x="3633" y="6"/>
                    <a:pt x="3401" y="1"/>
                    <a:pt x="3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flipH="1">
              <a:off x="6196414" y="4442763"/>
              <a:ext cx="184414" cy="25235"/>
            </a:xfrm>
            <a:custGeom>
              <a:avLst/>
              <a:gdLst/>
              <a:ahLst/>
              <a:cxnLst/>
              <a:rect l="l" t="t" r="r" b="b"/>
              <a:pathLst>
                <a:path w="6672" h="913" extrusionOk="0">
                  <a:moveTo>
                    <a:pt x="2751" y="1"/>
                  </a:moveTo>
                  <a:cubicBezTo>
                    <a:pt x="1203" y="1"/>
                    <a:pt x="0" y="221"/>
                    <a:pt x="0" y="546"/>
                  </a:cubicBezTo>
                  <a:cubicBezTo>
                    <a:pt x="0" y="579"/>
                    <a:pt x="0" y="613"/>
                    <a:pt x="0" y="646"/>
                  </a:cubicBezTo>
                  <a:cubicBezTo>
                    <a:pt x="228" y="361"/>
                    <a:pt x="1283" y="198"/>
                    <a:pt x="2626" y="198"/>
                  </a:cubicBezTo>
                  <a:cubicBezTo>
                    <a:pt x="2855" y="198"/>
                    <a:pt x="3092" y="202"/>
                    <a:pt x="3336" y="212"/>
                  </a:cubicBezTo>
                  <a:cubicBezTo>
                    <a:pt x="5004" y="312"/>
                    <a:pt x="6405" y="579"/>
                    <a:pt x="6638" y="913"/>
                  </a:cubicBezTo>
                  <a:cubicBezTo>
                    <a:pt x="6672" y="913"/>
                    <a:pt x="6672" y="879"/>
                    <a:pt x="6672" y="846"/>
                  </a:cubicBezTo>
                  <a:cubicBezTo>
                    <a:pt x="6672" y="479"/>
                    <a:pt x="5204" y="112"/>
                    <a:pt x="3369" y="12"/>
                  </a:cubicBezTo>
                  <a:cubicBezTo>
                    <a:pt x="3159" y="4"/>
                    <a:pt x="2952" y="1"/>
                    <a:pt x="275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flipH="1">
              <a:off x="6196414" y="4442763"/>
              <a:ext cx="184414" cy="25235"/>
            </a:xfrm>
            <a:custGeom>
              <a:avLst/>
              <a:gdLst/>
              <a:ahLst/>
              <a:cxnLst/>
              <a:rect l="l" t="t" r="r" b="b"/>
              <a:pathLst>
                <a:path w="6672" h="913" extrusionOk="0">
                  <a:moveTo>
                    <a:pt x="2751" y="1"/>
                  </a:moveTo>
                  <a:cubicBezTo>
                    <a:pt x="1203" y="1"/>
                    <a:pt x="0" y="221"/>
                    <a:pt x="0" y="546"/>
                  </a:cubicBezTo>
                  <a:cubicBezTo>
                    <a:pt x="0" y="579"/>
                    <a:pt x="0" y="613"/>
                    <a:pt x="0" y="646"/>
                  </a:cubicBezTo>
                  <a:cubicBezTo>
                    <a:pt x="228" y="361"/>
                    <a:pt x="1283" y="198"/>
                    <a:pt x="2626" y="198"/>
                  </a:cubicBezTo>
                  <a:cubicBezTo>
                    <a:pt x="2855" y="198"/>
                    <a:pt x="3092" y="202"/>
                    <a:pt x="3336" y="212"/>
                  </a:cubicBezTo>
                  <a:cubicBezTo>
                    <a:pt x="5004" y="312"/>
                    <a:pt x="6405" y="579"/>
                    <a:pt x="6638" y="913"/>
                  </a:cubicBezTo>
                  <a:cubicBezTo>
                    <a:pt x="6672" y="913"/>
                    <a:pt x="6672" y="879"/>
                    <a:pt x="6672" y="846"/>
                  </a:cubicBezTo>
                  <a:cubicBezTo>
                    <a:pt x="6672" y="479"/>
                    <a:pt x="5204" y="112"/>
                    <a:pt x="3369" y="12"/>
                  </a:cubicBezTo>
                  <a:cubicBezTo>
                    <a:pt x="3159" y="4"/>
                    <a:pt x="2952" y="1"/>
                    <a:pt x="2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8"/>
        <p:cNvGrpSpPr/>
        <p:nvPr/>
      </p:nvGrpSpPr>
      <p:grpSpPr>
        <a:xfrm>
          <a:off x="0" y="0"/>
          <a:ext cx="0" cy="0"/>
          <a:chOff x="0" y="0"/>
          <a:chExt cx="0" cy="0"/>
        </a:xfrm>
      </p:grpSpPr>
      <p:sp>
        <p:nvSpPr>
          <p:cNvPr id="1169" name="Google Shape;1169;p51"/>
          <p:cNvSpPr txBox="1">
            <a:spLocks noGrp="1"/>
          </p:cNvSpPr>
          <p:nvPr>
            <p:ph type="title"/>
          </p:nvPr>
        </p:nvSpPr>
        <p:spPr>
          <a:xfrm>
            <a:off x="1186425" y="29225"/>
            <a:ext cx="7252475" cy="201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t>Sekian dari kelompok Kami </a:t>
            </a:r>
            <a:r>
              <a:rPr lang="en" dirty="0"/>
              <a:t>Terima Kasih!</a:t>
            </a:r>
            <a:endParaRPr dirty="0"/>
          </a:p>
        </p:txBody>
      </p:sp>
      <p:sp>
        <p:nvSpPr>
          <p:cNvPr id="1170" name="Google Shape;1170;p51"/>
          <p:cNvSpPr/>
          <p:nvPr/>
        </p:nvSpPr>
        <p:spPr>
          <a:xfrm>
            <a:off x="576000" y="452487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51"/>
          <p:cNvGrpSpPr/>
          <p:nvPr/>
        </p:nvGrpSpPr>
        <p:grpSpPr>
          <a:xfrm>
            <a:off x="891225" y="1993325"/>
            <a:ext cx="3651800" cy="2661675"/>
            <a:chOff x="891225" y="1993325"/>
            <a:chExt cx="3651800" cy="2661675"/>
          </a:xfrm>
        </p:grpSpPr>
        <p:grpSp>
          <p:nvGrpSpPr>
            <p:cNvPr id="1172" name="Google Shape;1172;p51"/>
            <p:cNvGrpSpPr/>
            <p:nvPr/>
          </p:nvGrpSpPr>
          <p:grpSpPr>
            <a:xfrm>
              <a:off x="891225" y="3860250"/>
              <a:ext cx="798925" cy="794750"/>
              <a:chOff x="891225" y="3860250"/>
              <a:chExt cx="798925" cy="794750"/>
            </a:xfrm>
          </p:grpSpPr>
          <p:sp>
            <p:nvSpPr>
              <p:cNvPr id="1173" name="Google Shape;1173;p51"/>
              <p:cNvSpPr/>
              <p:nvPr/>
            </p:nvSpPr>
            <p:spPr>
              <a:xfrm>
                <a:off x="1279000" y="4415650"/>
                <a:ext cx="406975" cy="80075"/>
              </a:xfrm>
              <a:custGeom>
                <a:avLst/>
                <a:gdLst/>
                <a:ahLst/>
                <a:cxnLst/>
                <a:rect l="l" t="t" r="r" b="b"/>
                <a:pathLst>
                  <a:path w="16279" h="3203" extrusionOk="0">
                    <a:moveTo>
                      <a:pt x="0" y="0"/>
                    </a:moveTo>
                    <a:lnTo>
                      <a:pt x="0"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1262325" y="4574925"/>
                <a:ext cx="406975" cy="80075"/>
              </a:xfrm>
              <a:custGeom>
                <a:avLst/>
                <a:gdLst/>
                <a:ahLst/>
                <a:cxnLst/>
                <a:rect l="l" t="t" r="r" b="b"/>
                <a:pathLst>
                  <a:path w="16279" h="3203" extrusionOk="0">
                    <a:moveTo>
                      <a:pt x="0" y="0"/>
                    </a:moveTo>
                    <a:lnTo>
                      <a:pt x="0" y="3203"/>
                    </a:lnTo>
                    <a:lnTo>
                      <a:pt x="16279" y="3203"/>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1579225" y="4574925"/>
                <a:ext cx="90075" cy="80075"/>
              </a:xfrm>
              <a:custGeom>
                <a:avLst/>
                <a:gdLst/>
                <a:ahLst/>
                <a:cxnLst/>
                <a:rect l="l" t="t" r="r" b="b"/>
                <a:pathLst>
                  <a:path w="3603" h="3203" extrusionOk="0">
                    <a:moveTo>
                      <a:pt x="0" y="0"/>
                    </a:moveTo>
                    <a:lnTo>
                      <a:pt x="0" y="3203"/>
                    </a:lnTo>
                    <a:lnTo>
                      <a:pt x="3603" y="3203"/>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1536675" y="4574925"/>
                <a:ext cx="32550" cy="80075"/>
              </a:xfrm>
              <a:custGeom>
                <a:avLst/>
                <a:gdLst/>
                <a:ahLst/>
                <a:cxnLst/>
                <a:rect l="l" t="t" r="r" b="b"/>
                <a:pathLst>
                  <a:path w="1302" h="3203" extrusionOk="0">
                    <a:moveTo>
                      <a:pt x="1" y="0"/>
                    </a:moveTo>
                    <a:lnTo>
                      <a:pt x="1" y="3203"/>
                    </a:lnTo>
                    <a:lnTo>
                      <a:pt x="1302" y="3203"/>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1494975" y="4574925"/>
                <a:ext cx="21725" cy="80075"/>
              </a:xfrm>
              <a:custGeom>
                <a:avLst/>
                <a:gdLst/>
                <a:ahLst/>
                <a:cxnLst/>
                <a:rect l="l" t="t" r="r" b="b"/>
                <a:pathLst>
                  <a:path w="869" h="3203" extrusionOk="0">
                    <a:moveTo>
                      <a:pt x="1" y="0"/>
                    </a:moveTo>
                    <a:lnTo>
                      <a:pt x="1" y="3203"/>
                    </a:lnTo>
                    <a:lnTo>
                      <a:pt x="868" y="3203"/>
                    </a:ln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1453300" y="4574925"/>
                <a:ext cx="11700" cy="80075"/>
              </a:xfrm>
              <a:custGeom>
                <a:avLst/>
                <a:gdLst/>
                <a:ahLst/>
                <a:cxnLst/>
                <a:rect l="l" t="t" r="r" b="b"/>
                <a:pathLst>
                  <a:path w="468" h="3203" extrusionOk="0">
                    <a:moveTo>
                      <a:pt x="0" y="0"/>
                    </a:moveTo>
                    <a:lnTo>
                      <a:pt x="0" y="3203"/>
                    </a:lnTo>
                    <a:lnTo>
                      <a:pt x="467" y="3203"/>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1386575" y="4574925"/>
                <a:ext cx="5025" cy="80075"/>
              </a:xfrm>
              <a:custGeom>
                <a:avLst/>
                <a:gdLst/>
                <a:ahLst/>
                <a:cxnLst/>
                <a:rect l="l" t="t" r="r" b="b"/>
                <a:pathLst>
                  <a:path w="201" h="3203" extrusionOk="0">
                    <a:moveTo>
                      <a:pt x="1" y="0"/>
                    </a:moveTo>
                    <a:lnTo>
                      <a:pt x="1" y="3203"/>
                    </a:lnTo>
                    <a:lnTo>
                      <a:pt x="201" y="3203"/>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1243150" y="4495700"/>
                <a:ext cx="406975" cy="79250"/>
              </a:xfrm>
              <a:custGeom>
                <a:avLst/>
                <a:gdLst/>
                <a:ahLst/>
                <a:cxnLst/>
                <a:rect l="l" t="t" r="r" b="b"/>
                <a:pathLst>
                  <a:path w="16279" h="3170" extrusionOk="0">
                    <a:moveTo>
                      <a:pt x="0" y="0"/>
                    </a:moveTo>
                    <a:lnTo>
                      <a:pt x="0" y="3169"/>
                    </a:lnTo>
                    <a:lnTo>
                      <a:pt x="16278" y="3169"/>
                    </a:lnTo>
                    <a:lnTo>
                      <a:pt x="162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1560025" y="4495700"/>
                <a:ext cx="90100" cy="79250"/>
              </a:xfrm>
              <a:custGeom>
                <a:avLst/>
                <a:gdLst/>
                <a:ahLst/>
                <a:cxnLst/>
                <a:rect l="l" t="t" r="r" b="b"/>
                <a:pathLst>
                  <a:path w="3604" h="3170" extrusionOk="0">
                    <a:moveTo>
                      <a:pt x="1" y="0"/>
                    </a:moveTo>
                    <a:lnTo>
                      <a:pt x="1" y="3169"/>
                    </a:lnTo>
                    <a:lnTo>
                      <a:pt x="3603" y="3169"/>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1517500" y="4496113"/>
                <a:ext cx="32550" cy="79250"/>
              </a:xfrm>
              <a:custGeom>
                <a:avLst/>
                <a:gdLst/>
                <a:ahLst/>
                <a:cxnLst/>
                <a:rect l="l" t="t" r="r" b="b"/>
                <a:pathLst>
                  <a:path w="1302" h="3170" extrusionOk="0">
                    <a:moveTo>
                      <a:pt x="1" y="0"/>
                    </a:moveTo>
                    <a:lnTo>
                      <a:pt x="1" y="3169"/>
                    </a:lnTo>
                    <a:lnTo>
                      <a:pt x="1302" y="3169"/>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1474975" y="4496113"/>
                <a:ext cx="22550" cy="79250"/>
              </a:xfrm>
              <a:custGeom>
                <a:avLst/>
                <a:gdLst/>
                <a:ahLst/>
                <a:cxnLst/>
                <a:rect l="l" t="t" r="r" b="b"/>
                <a:pathLst>
                  <a:path w="902" h="3170" extrusionOk="0">
                    <a:moveTo>
                      <a:pt x="0" y="0"/>
                    </a:moveTo>
                    <a:lnTo>
                      <a:pt x="0" y="3169"/>
                    </a:lnTo>
                    <a:lnTo>
                      <a:pt x="901" y="3169"/>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1434100" y="4495700"/>
                <a:ext cx="11700" cy="79250"/>
              </a:xfrm>
              <a:custGeom>
                <a:avLst/>
                <a:gdLst/>
                <a:ahLst/>
                <a:cxnLst/>
                <a:rect l="l" t="t" r="r" b="b"/>
                <a:pathLst>
                  <a:path w="468" h="3170" extrusionOk="0">
                    <a:moveTo>
                      <a:pt x="1" y="0"/>
                    </a:moveTo>
                    <a:lnTo>
                      <a:pt x="1" y="3169"/>
                    </a:lnTo>
                    <a:lnTo>
                      <a:pt x="468" y="3169"/>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1366550" y="4495700"/>
                <a:ext cx="5875" cy="79250"/>
              </a:xfrm>
              <a:custGeom>
                <a:avLst/>
                <a:gdLst/>
                <a:ahLst/>
                <a:cxnLst/>
                <a:rect l="l" t="t" r="r" b="b"/>
                <a:pathLst>
                  <a:path w="235" h="3170" extrusionOk="0">
                    <a:moveTo>
                      <a:pt x="1" y="0"/>
                    </a:moveTo>
                    <a:lnTo>
                      <a:pt x="1" y="3169"/>
                    </a:lnTo>
                    <a:lnTo>
                      <a:pt x="234" y="3169"/>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1596725" y="4415650"/>
                <a:ext cx="89250" cy="80075"/>
              </a:xfrm>
              <a:custGeom>
                <a:avLst/>
                <a:gdLst/>
                <a:ahLst/>
                <a:cxnLst/>
                <a:rect l="l" t="t" r="r" b="b"/>
                <a:pathLst>
                  <a:path w="3570" h="3203" extrusionOk="0">
                    <a:moveTo>
                      <a:pt x="1" y="0"/>
                    </a:moveTo>
                    <a:lnTo>
                      <a:pt x="1" y="3202"/>
                    </a:lnTo>
                    <a:lnTo>
                      <a:pt x="3570" y="3202"/>
                    </a:ln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1553350" y="4416063"/>
                <a:ext cx="32550" cy="80075"/>
              </a:xfrm>
              <a:custGeom>
                <a:avLst/>
                <a:gdLst/>
                <a:ahLst/>
                <a:cxnLst/>
                <a:rect l="l" t="t" r="r" b="b"/>
                <a:pathLst>
                  <a:path w="1302" h="3203" extrusionOk="0">
                    <a:moveTo>
                      <a:pt x="1" y="0"/>
                    </a:moveTo>
                    <a:lnTo>
                      <a:pt x="1" y="3202"/>
                    </a:lnTo>
                    <a:lnTo>
                      <a:pt x="1302" y="3202"/>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1511675" y="4416063"/>
                <a:ext cx="22525" cy="80075"/>
              </a:xfrm>
              <a:custGeom>
                <a:avLst/>
                <a:gdLst/>
                <a:ahLst/>
                <a:cxnLst/>
                <a:rect l="l" t="t" r="r" b="b"/>
                <a:pathLst>
                  <a:path w="901" h="3203" extrusionOk="0">
                    <a:moveTo>
                      <a:pt x="0" y="0"/>
                    </a:moveTo>
                    <a:lnTo>
                      <a:pt x="0" y="3202"/>
                    </a:lnTo>
                    <a:lnTo>
                      <a:pt x="901" y="3202"/>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1470800" y="4416063"/>
                <a:ext cx="10875" cy="80075"/>
              </a:xfrm>
              <a:custGeom>
                <a:avLst/>
                <a:gdLst/>
                <a:ahLst/>
                <a:cxnLst/>
                <a:rect l="l" t="t" r="r" b="b"/>
                <a:pathLst>
                  <a:path w="435" h="3203" extrusionOk="0">
                    <a:moveTo>
                      <a:pt x="1" y="0"/>
                    </a:moveTo>
                    <a:lnTo>
                      <a:pt x="1" y="3202"/>
                    </a:lnTo>
                    <a:lnTo>
                      <a:pt x="434" y="320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1403250" y="4415650"/>
                <a:ext cx="5875" cy="80075"/>
              </a:xfrm>
              <a:custGeom>
                <a:avLst/>
                <a:gdLst/>
                <a:ahLst/>
                <a:cxnLst/>
                <a:rect l="l" t="t" r="r" b="b"/>
                <a:pathLst>
                  <a:path w="235" h="3203" extrusionOk="0">
                    <a:moveTo>
                      <a:pt x="1" y="0"/>
                    </a:moveTo>
                    <a:lnTo>
                      <a:pt x="1" y="3202"/>
                    </a:lnTo>
                    <a:lnTo>
                      <a:pt x="234" y="32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1262325" y="4336425"/>
                <a:ext cx="406975" cy="80075"/>
              </a:xfrm>
              <a:custGeom>
                <a:avLst/>
                <a:gdLst/>
                <a:ahLst/>
                <a:cxnLst/>
                <a:rect l="l" t="t" r="r" b="b"/>
                <a:pathLst>
                  <a:path w="16279" h="3203" extrusionOk="0">
                    <a:moveTo>
                      <a:pt x="0" y="0"/>
                    </a:moveTo>
                    <a:lnTo>
                      <a:pt x="0"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1579225" y="4336425"/>
                <a:ext cx="90075" cy="80075"/>
              </a:xfrm>
              <a:custGeom>
                <a:avLst/>
                <a:gdLst/>
                <a:ahLst/>
                <a:cxnLst/>
                <a:rect l="l" t="t" r="r" b="b"/>
                <a:pathLst>
                  <a:path w="3603" h="3203" extrusionOk="0">
                    <a:moveTo>
                      <a:pt x="0" y="0"/>
                    </a:moveTo>
                    <a:lnTo>
                      <a:pt x="0" y="3202"/>
                    </a:lnTo>
                    <a:lnTo>
                      <a:pt x="3603" y="3202"/>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1536675" y="4336838"/>
                <a:ext cx="32550" cy="80075"/>
              </a:xfrm>
              <a:custGeom>
                <a:avLst/>
                <a:gdLst/>
                <a:ahLst/>
                <a:cxnLst/>
                <a:rect l="l" t="t" r="r" b="b"/>
                <a:pathLst>
                  <a:path w="1302" h="3203" extrusionOk="0">
                    <a:moveTo>
                      <a:pt x="1" y="0"/>
                    </a:moveTo>
                    <a:lnTo>
                      <a:pt x="1" y="3202"/>
                    </a:lnTo>
                    <a:lnTo>
                      <a:pt x="1302" y="3202"/>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1494975" y="4336838"/>
                <a:ext cx="21725" cy="80075"/>
              </a:xfrm>
              <a:custGeom>
                <a:avLst/>
                <a:gdLst/>
                <a:ahLst/>
                <a:cxnLst/>
                <a:rect l="l" t="t" r="r" b="b"/>
                <a:pathLst>
                  <a:path w="869" h="3203" extrusionOk="0">
                    <a:moveTo>
                      <a:pt x="1" y="0"/>
                    </a:moveTo>
                    <a:lnTo>
                      <a:pt x="1" y="3202"/>
                    </a:lnTo>
                    <a:lnTo>
                      <a:pt x="868" y="3202"/>
                    </a:ln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1453300" y="4336838"/>
                <a:ext cx="11700" cy="80075"/>
              </a:xfrm>
              <a:custGeom>
                <a:avLst/>
                <a:gdLst/>
                <a:ahLst/>
                <a:cxnLst/>
                <a:rect l="l" t="t" r="r" b="b"/>
                <a:pathLst>
                  <a:path w="468" h="3203" extrusionOk="0">
                    <a:moveTo>
                      <a:pt x="0" y="0"/>
                    </a:moveTo>
                    <a:lnTo>
                      <a:pt x="0" y="3202"/>
                    </a:lnTo>
                    <a:lnTo>
                      <a:pt x="467" y="3202"/>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1386575" y="4336425"/>
                <a:ext cx="5025" cy="80075"/>
              </a:xfrm>
              <a:custGeom>
                <a:avLst/>
                <a:gdLst/>
                <a:ahLst/>
                <a:cxnLst/>
                <a:rect l="l" t="t" r="r" b="b"/>
                <a:pathLst>
                  <a:path w="201" h="3203" extrusionOk="0">
                    <a:moveTo>
                      <a:pt x="1" y="0"/>
                    </a:moveTo>
                    <a:lnTo>
                      <a:pt x="1" y="3202"/>
                    </a:lnTo>
                    <a:lnTo>
                      <a:pt x="201" y="3202"/>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1251475" y="4257200"/>
                <a:ext cx="406975" cy="80075"/>
              </a:xfrm>
              <a:custGeom>
                <a:avLst/>
                <a:gdLst/>
                <a:ahLst/>
                <a:cxnLst/>
                <a:rect l="l" t="t" r="r" b="b"/>
                <a:pathLst>
                  <a:path w="16279" h="3203" extrusionOk="0">
                    <a:moveTo>
                      <a:pt x="1" y="0"/>
                    </a:moveTo>
                    <a:lnTo>
                      <a:pt x="1"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1569200" y="4257200"/>
                <a:ext cx="89250" cy="80075"/>
              </a:xfrm>
              <a:custGeom>
                <a:avLst/>
                <a:gdLst/>
                <a:ahLst/>
                <a:cxnLst/>
                <a:rect l="l" t="t" r="r" b="b"/>
                <a:pathLst>
                  <a:path w="3570" h="3203" extrusionOk="0">
                    <a:moveTo>
                      <a:pt x="1" y="0"/>
                    </a:moveTo>
                    <a:lnTo>
                      <a:pt x="1" y="3202"/>
                    </a:lnTo>
                    <a:lnTo>
                      <a:pt x="3570" y="3202"/>
                    </a:ln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1525850" y="4257613"/>
                <a:ext cx="32550" cy="80075"/>
              </a:xfrm>
              <a:custGeom>
                <a:avLst/>
                <a:gdLst/>
                <a:ahLst/>
                <a:cxnLst/>
                <a:rect l="l" t="t" r="r" b="b"/>
                <a:pathLst>
                  <a:path w="1302" h="3203" extrusionOk="0">
                    <a:moveTo>
                      <a:pt x="0" y="0"/>
                    </a:moveTo>
                    <a:lnTo>
                      <a:pt x="0" y="3202"/>
                    </a:lnTo>
                    <a:lnTo>
                      <a:pt x="1301" y="3202"/>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1484150" y="4257613"/>
                <a:ext cx="22525" cy="80075"/>
              </a:xfrm>
              <a:custGeom>
                <a:avLst/>
                <a:gdLst/>
                <a:ahLst/>
                <a:cxnLst/>
                <a:rect l="l" t="t" r="r" b="b"/>
                <a:pathLst>
                  <a:path w="901" h="3203" extrusionOk="0">
                    <a:moveTo>
                      <a:pt x="0" y="0"/>
                    </a:moveTo>
                    <a:lnTo>
                      <a:pt x="0" y="3202"/>
                    </a:lnTo>
                    <a:lnTo>
                      <a:pt x="901" y="3202"/>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1443275" y="4257613"/>
                <a:ext cx="10875" cy="80075"/>
              </a:xfrm>
              <a:custGeom>
                <a:avLst/>
                <a:gdLst/>
                <a:ahLst/>
                <a:cxnLst/>
                <a:rect l="l" t="t" r="r" b="b"/>
                <a:pathLst>
                  <a:path w="435" h="3203" extrusionOk="0">
                    <a:moveTo>
                      <a:pt x="1" y="0"/>
                    </a:moveTo>
                    <a:lnTo>
                      <a:pt x="1" y="3202"/>
                    </a:lnTo>
                    <a:lnTo>
                      <a:pt x="434" y="320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1375725" y="4257200"/>
                <a:ext cx="5875" cy="80075"/>
              </a:xfrm>
              <a:custGeom>
                <a:avLst/>
                <a:gdLst/>
                <a:ahLst/>
                <a:cxnLst/>
                <a:rect l="l" t="t" r="r" b="b"/>
                <a:pathLst>
                  <a:path w="235" h="3203" extrusionOk="0">
                    <a:moveTo>
                      <a:pt x="1" y="0"/>
                    </a:moveTo>
                    <a:lnTo>
                      <a:pt x="1" y="3202"/>
                    </a:lnTo>
                    <a:lnTo>
                      <a:pt x="234" y="32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1262325" y="4177975"/>
                <a:ext cx="406975" cy="79250"/>
              </a:xfrm>
              <a:custGeom>
                <a:avLst/>
                <a:gdLst/>
                <a:ahLst/>
                <a:cxnLst/>
                <a:rect l="l" t="t" r="r" b="b"/>
                <a:pathLst>
                  <a:path w="16279" h="3170" extrusionOk="0">
                    <a:moveTo>
                      <a:pt x="0" y="0"/>
                    </a:moveTo>
                    <a:lnTo>
                      <a:pt x="0" y="3169"/>
                    </a:lnTo>
                    <a:lnTo>
                      <a:pt x="16279" y="3169"/>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1579225" y="4177975"/>
                <a:ext cx="90075" cy="79250"/>
              </a:xfrm>
              <a:custGeom>
                <a:avLst/>
                <a:gdLst/>
                <a:ahLst/>
                <a:cxnLst/>
                <a:rect l="l" t="t" r="r" b="b"/>
                <a:pathLst>
                  <a:path w="3603" h="3170" extrusionOk="0">
                    <a:moveTo>
                      <a:pt x="0" y="0"/>
                    </a:moveTo>
                    <a:lnTo>
                      <a:pt x="0" y="3169"/>
                    </a:lnTo>
                    <a:lnTo>
                      <a:pt x="3603" y="3169"/>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1536675" y="4178388"/>
                <a:ext cx="32550" cy="79250"/>
              </a:xfrm>
              <a:custGeom>
                <a:avLst/>
                <a:gdLst/>
                <a:ahLst/>
                <a:cxnLst/>
                <a:rect l="l" t="t" r="r" b="b"/>
                <a:pathLst>
                  <a:path w="1302" h="3170" extrusionOk="0">
                    <a:moveTo>
                      <a:pt x="1" y="0"/>
                    </a:moveTo>
                    <a:lnTo>
                      <a:pt x="1" y="3169"/>
                    </a:lnTo>
                    <a:lnTo>
                      <a:pt x="1302" y="3169"/>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1494975" y="4178388"/>
                <a:ext cx="21725" cy="79250"/>
              </a:xfrm>
              <a:custGeom>
                <a:avLst/>
                <a:gdLst/>
                <a:ahLst/>
                <a:cxnLst/>
                <a:rect l="l" t="t" r="r" b="b"/>
                <a:pathLst>
                  <a:path w="869" h="3170" extrusionOk="0">
                    <a:moveTo>
                      <a:pt x="1" y="0"/>
                    </a:moveTo>
                    <a:lnTo>
                      <a:pt x="1" y="3169"/>
                    </a:lnTo>
                    <a:lnTo>
                      <a:pt x="868" y="3169"/>
                    </a:ln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1453300" y="4178388"/>
                <a:ext cx="11700" cy="79250"/>
              </a:xfrm>
              <a:custGeom>
                <a:avLst/>
                <a:gdLst/>
                <a:ahLst/>
                <a:cxnLst/>
                <a:rect l="l" t="t" r="r" b="b"/>
                <a:pathLst>
                  <a:path w="468" h="3170" extrusionOk="0">
                    <a:moveTo>
                      <a:pt x="0" y="0"/>
                    </a:moveTo>
                    <a:lnTo>
                      <a:pt x="0" y="3169"/>
                    </a:lnTo>
                    <a:lnTo>
                      <a:pt x="467" y="3169"/>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1386575" y="4177975"/>
                <a:ext cx="5025" cy="79250"/>
              </a:xfrm>
              <a:custGeom>
                <a:avLst/>
                <a:gdLst/>
                <a:ahLst/>
                <a:cxnLst/>
                <a:rect l="l" t="t" r="r" b="b"/>
                <a:pathLst>
                  <a:path w="201" h="3170" extrusionOk="0">
                    <a:moveTo>
                      <a:pt x="1" y="0"/>
                    </a:moveTo>
                    <a:lnTo>
                      <a:pt x="1" y="3169"/>
                    </a:lnTo>
                    <a:lnTo>
                      <a:pt x="201" y="3169"/>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1262325" y="4097900"/>
                <a:ext cx="406975" cy="80100"/>
              </a:xfrm>
              <a:custGeom>
                <a:avLst/>
                <a:gdLst/>
                <a:ahLst/>
                <a:cxnLst/>
                <a:rect l="l" t="t" r="r" b="b"/>
                <a:pathLst>
                  <a:path w="16279" h="3204" extrusionOk="0">
                    <a:moveTo>
                      <a:pt x="0" y="1"/>
                    </a:moveTo>
                    <a:lnTo>
                      <a:pt x="0" y="3203"/>
                    </a:lnTo>
                    <a:lnTo>
                      <a:pt x="16279" y="3203"/>
                    </a:lnTo>
                    <a:lnTo>
                      <a:pt x="162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1579225" y="4097900"/>
                <a:ext cx="90075" cy="80100"/>
              </a:xfrm>
              <a:custGeom>
                <a:avLst/>
                <a:gdLst/>
                <a:ahLst/>
                <a:cxnLst/>
                <a:rect l="l" t="t" r="r" b="b"/>
                <a:pathLst>
                  <a:path w="3603" h="3204" extrusionOk="0">
                    <a:moveTo>
                      <a:pt x="0" y="1"/>
                    </a:moveTo>
                    <a:lnTo>
                      <a:pt x="0" y="3203"/>
                    </a:lnTo>
                    <a:lnTo>
                      <a:pt x="3603" y="3203"/>
                    </a:lnTo>
                    <a:lnTo>
                      <a:pt x="3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1536675" y="4098313"/>
                <a:ext cx="32550" cy="80100"/>
              </a:xfrm>
              <a:custGeom>
                <a:avLst/>
                <a:gdLst/>
                <a:ahLst/>
                <a:cxnLst/>
                <a:rect l="l" t="t" r="r" b="b"/>
                <a:pathLst>
                  <a:path w="1302" h="3204" extrusionOk="0">
                    <a:moveTo>
                      <a:pt x="1" y="1"/>
                    </a:moveTo>
                    <a:lnTo>
                      <a:pt x="1" y="3203"/>
                    </a:lnTo>
                    <a:lnTo>
                      <a:pt x="1302" y="3203"/>
                    </a:lnTo>
                    <a:lnTo>
                      <a:pt x="1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1494975" y="4098313"/>
                <a:ext cx="21725" cy="80100"/>
              </a:xfrm>
              <a:custGeom>
                <a:avLst/>
                <a:gdLst/>
                <a:ahLst/>
                <a:cxnLst/>
                <a:rect l="l" t="t" r="r" b="b"/>
                <a:pathLst>
                  <a:path w="869" h="3204" extrusionOk="0">
                    <a:moveTo>
                      <a:pt x="1" y="1"/>
                    </a:moveTo>
                    <a:lnTo>
                      <a:pt x="1" y="3203"/>
                    </a:lnTo>
                    <a:lnTo>
                      <a:pt x="868" y="3203"/>
                    </a:lnTo>
                    <a:lnTo>
                      <a:pt x="8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1453300" y="4098313"/>
                <a:ext cx="11700" cy="80100"/>
              </a:xfrm>
              <a:custGeom>
                <a:avLst/>
                <a:gdLst/>
                <a:ahLst/>
                <a:cxnLst/>
                <a:rect l="l" t="t" r="r" b="b"/>
                <a:pathLst>
                  <a:path w="468" h="3204" extrusionOk="0">
                    <a:moveTo>
                      <a:pt x="0" y="1"/>
                    </a:moveTo>
                    <a:lnTo>
                      <a:pt x="0" y="3203"/>
                    </a:lnTo>
                    <a:lnTo>
                      <a:pt x="467" y="3203"/>
                    </a:lnTo>
                    <a:lnTo>
                      <a:pt x="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386575" y="4097900"/>
                <a:ext cx="5025" cy="80100"/>
              </a:xfrm>
              <a:custGeom>
                <a:avLst/>
                <a:gdLst/>
                <a:ahLst/>
                <a:cxnLst/>
                <a:rect l="l" t="t" r="r" b="b"/>
                <a:pathLst>
                  <a:path w="201" h="3204" extrusionOk="0">
                    <a:moveTo>
                      <a:pt x="1" y="1"/>
                    </a:moveTo>
                    <a:lnTo>
                      <a:pt x="1" y="3203"/>
                    </a:lnTo>
                    <a:lnTo>
                      <a:pt x="201" y="3203"/>
                    </a:ln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241475" y="4018700"/>
                <a:ext cx="406975" cy="80075"/>
              </a:xfrm>
              <a:custGeom>
                <a:avLst/>
                <a:gdLst/>
                <a:ahLst/>
                <a:cxnLst/>
                <a:rect l="l" t="t" r="r" b="b"/>
                <a:pathLst>
                  <a:path w="16279" h="3203" extrusionOk="0">
                    <a:moveTo>
                      <a:pt x="0" y="0"/>
                    </a:moveTo>
                    <a:lnTo>
                      <a:pt x="0"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8375" y="4018700"/>
                <a:ext cx="90075" cy="80075"/>
              </a:xfrm>
              <a:custGeom>
                <a:avLst/>
                <a:gdLst/>
                <a:ahLst/>
                <a:cxnLst/>
                <a:rect l="l" t="t" r="r" b="b"/>
                <a:pathLst>
                  <a:path w="3603" h="3203" extrusionOk="0">
                    <a:moveTo>
                      <a:pt x="0" y="0"/>
                    </a:moveTo>
                    <a:lnTo>
                      <a:pt x="0" y="3202"/>
                    </a:lnTo>
                    <a:lnTo>
                      <a:pt x="3603" y="3202"/>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1515825" y="4019113"/>
                <a:ext cx="32550" cy="80075"/>
              </a:xfrm>
              <a:custGeom>
                <a:avLst/>
                <a:gdLst/>
                <a:ahLst/>
                <a:cxnLst/>
                <a:rect l="l" t="t" r="r" b="b"/>
                <a:pathLst>
                  <a:path w="1302" h="3203" extrusionOk="0">
                    <a:moveTo>
                      <a:pt x="1" y="0"/>
                    </a:moveTo>
                    <a:lnTo>
                      <a:pt x="1" y="3202"/>
                    </a:lnTo>
                    <a:lnTo>
                      <a:pt x="1302" y="3202"/>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1474150" y="4019113"/>
                <a:ext cx="21700" cy="80075"/>
              </a:xfrm>
              <a:custGeom>
                <a:avLst/>
                <a:gdLst/>
                <a:ahLst/>
                <a:cxnLst/>
                <a:rect l="l" t="t" r="r" b="b"/>
                <a:pathLst>
                  <a:path w="868" h="3203" extrusionOk="0">
                    <a:moveTo>
                      <a:pt x="0" y="0"/>
                    </a:moveTo>
                    <a:lnTo>
                      <a:pt x="0" y="3202"/>
                    </a:lnTo>
                    <a:lnTo>
                      <a:pt x="867" y="3202"/>
                    </a:lnTo>
                    <a:lnTo>
                      <a:pt x="8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432450" y="4019113"/>
                <a:ext cx="11700" cy="80075"/>
              </a:xfrm>
              <a:custGeom>
                <a:avLst/>
                <a:gdLst/>
                <a:ahLst/>
                <a:cxnLst/>
                <a:rect l="l" t="t" r="r" b="b"/>
                <a:pathLst>
                  <a:path w="468" h="3203" extrusionOk="0">
                    <a:moveTo>
                      <a:pt x="0" y="0"/>
                    </a:moveTo>
                    <a:lnTo>
                      <a:pt x="0" y="3202"/>
                    </a:lnTo>
                    <a:lnTo>
                      <a:pt x="467" y="3202"/>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365725" y="4018700"/>
                <a:ext cx="5025" cy="80075"/>
              </a:xfrm>
              <a:custGeom>
                <a:avLst/>
                <a:gdLst/>
                <a:ahLst/>
                <a:cxnLst/>
                <a:rect l="l" t="t" r="r" b="b"/>
                <a:pathLst>
                  <a:path w="201" h="3203" extrusionOk="0">
                    <a:moveTo>
                      <a:pt x="1" y="0"/>
                    </a:moveTo>
                    <a:lnTo>
                      <a:pt x="1" y="3202"/>
                    </a:lnTo>
                    <a:lnTo>
                      <a:pt x="201" y="3202"/>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262325" y="3939475"/>
                <a:ext cx="406975" cy="80075"/>
              </a:xfrm>
              <a:custGeom>
                <a:avLst/>
                <a:gdLst/>
                <a:ahLst/>
                <a:cxnLst/>
                <a:rect l="l" t="t" r="r" b="b"/>
                <a:pathLst>
                  <a:path w="16279" h="3203" extrusionOk="0">
                    <a:moveTo>
                      <a:pt x="0" y="0"/>
                    </a:moveTo>
                    <a:lnTo>
                      <a:pt x="0"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79225" y="3939475"/>
                <a:ext cx="90075" cy="80075"/>
              </a:xfrm>
              <a:custGeom>
                <a:avLst/>
                <a:gdLst/>
                <a:ahLst/>
                <a:cxnLst/>
                <a:rect l="l" t="t" r="r" b="b"/>
                <a:pathLst>
                  <a:path w="3603" h="3203" extrusionOk="0">
                    <a:moveTo>
                      <a:pt x="0" y="0"/>
                    </a:moveTo>
                    <a:lnTo>
                      <a:pt x="0" y="3202"/>
                    </a:lnTo>
                    <a:lnTo>
                      <a:pt x="3603" y="3202"/>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536675" y="3939475"/>
                <a:ext cx="32550" cy="80075"/>
              </a:xfrm>
              <a:custGeom>
                <a:avLst/>
                <a:gdLst/>
                <a:ahLst/>
                <a:cxnLst/>
                <a:rect l="l" t="t" r="r" b="b"/>
                <a:pathLst>
                  <a:path w="1302" h="3203" extrusionOk="0">
                    <a:moveTo>
                      <a:pt x="1" y="0"/>
                    </a:moveTo>
                    <a:lnTo>
                      <a:pt x="1" y="3202"/>
                    </a:lnTo>
                    <a:lnTo>
                      <a:pt x="1302" y="3202"/>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1494975" y="3939475"/>
                <a:ext cx="21725" cy="80075"/>
              </a:xfrm>
              <a:custGeom>
                <a:avLst/>
                <a:gdLst/>
                <a:ahLst/>
                <a:cxnLst/>
                <a:rect l="l" t="t" r="r" b="b"/>
                <a:pathLst>
                  <a:path w="869" h="3203" extrusionOk="0">
                    <a:moveTo>
                      <a:pt x="1" y="0"/>
                    </a:moveTo>
                    <a:lnTo>
                      <a:pt x="1" y="3202"/>
                    </a:lnTo>
                    <a:lnTo>
                      <a:pt x="868" y="3202"/>
                    </a:ln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a:off x="1453300" y="3939475"/>
                <a:ext cx="11700" cy="80075"/>
              </a:xfrm>
              <a:custGeom>
                <a:avLst/>
                <a:gdLst/>
                <a:ahLst/>
                <a:cxnLst/>
                <a:rect l="l" t="t" r="r" b="b"/>
                <a:pathLst>
                  <a:path w="468" h="3203" extrusionOk="0">
                    <a:moveTo>
                      <a:pt x="0" y="0"/>
                    </a:moveTo>
                    <a:lnTo>
                      <a:pt x="0" y="3202"/>
                    </a:lnTo>
                    <a:lnTo>
                      <a:pt x="467" y="3202"/>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a:off x="1386575" y="3939475"/>
                <a:ext cx="5025" cy="80075"/>
              </a:xfrm>
              <a:custGeom>
                <a:avLst/>
                <a:gdLst/>
                <a:ahLst/>
                <a:cxnLst/>
                <a:rect l="l" t="t" r="r" b="b"/>
                <a:pathLst>
                  <a:path w="201" h="3203" extrusionOk="0">
                    <a:moveTo>
                      <a:pt x="1" y="0"/>
                    </a:moveTo>
                    <a:lnTo>
                      <a:pt x="1" y="3202"/>
                    </a:lnTo>
                    <a:lnTo>
                      <a:pt x="201" y="3202"/>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a:off x="1283175" y="3860250"/>
                <a:ext cx="406975" cy="79250"/>
              </a:xfrm>
              <a:custGeom>
                <a:avLst/>
                <a:gdLst/>
                <a:ahLst/>
                <a:cxnLst/>
                <a:rect l="l" t="t" r="r" b="b"/>
                <a:pathLst>
                  <a:path w="16279" h="3170" extrusionOk="0">
                    <a:moveTo>
                      <a:pt x="0" y="0"/>
                    </a:moveTo>
                    <a:lnTo>
                      <a:pt x="0" y="3169"/>
                    </a:lnTo>
                    <a:lnTo>
                      <a:pt x="16279" y="3169"/>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a:off x="1600050" y="3860250"/>
                <a:ext cx="90100" cy="79250"/>
              </a:xfrm>
              <a:custGeom>
                <a:avLst/>
                <a:gdLst/>
                <a:ahLst/>
                <a:cxnLst/>
                <a:rect l="l" t="t" r="r" b="b"/>
                <a:pathLst>
                  <a:path w="3604" h="3170" extrusionOk="0">
                    <a:moveTo>
                      <a:pt x="1" y="0"/>
                    </a:moveTo>
                    <a:lnTo>
                      <a:pt x="1" y="3169"/>
                    </a:lnTo>
                    <a:lnTo>
                      <a:pt x="3604" y="3169"/>
                    </a:lnTo>
                    <a:lnTo>
                      <a:pt x="3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a:off x="1557525" y="3860250"/>
                <a:ext cx="32550" cy="79250"/>
              </a:xfrm>
              <a:custGeom>
                <a:avLst/>
                <a:gdLst/>
                <a:ahLst/>
                <a:cxnLst/>
                <a:rect l="l" t="t" r="r" b="b"/>
                <a:pathLst>
                  <a:path w="1302" h="3170" extrusionOk="0">
                    <a:moveTo>
                      <a:pt x="1" y="0"/>
                    </a:moveTo>
                    <a:lnTo>
                      <a:pt x="1" y="3169"/>
                    </a:lnTo>
                    <a:lnTo>
                      <a:pt x="1302" y="3169"/>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1"/>
              <p:cNvSpPr/>
              <p:nvPr/>
            </p:nvSpPr>
            <p:spPr>
              <a:xfrm>
                <a:off x="1515825" y="3860250"/>
                <a:ext cx="21725" cy="79250"/>
              </a:xfrm>
              <a:custGeom>
                <a:avLst/>
                <a:gdLst/>
                <a:ahLst/>
                <a:cxnLst/>
                <a:rect l="l" t="t" r="r" b="b"/>
                <a:pathLst>
                  <a:path w="869" h="3170" extrusionOk="0">
                    <a:moveTo>
                      <a:pt x="1" y="0"/>
                    </a:moveTo>
                    <a:lnTo>
                      <a:pt x="1" y="3169"/>
                    </a:lnTo>
                    <a:lnTo>
                      <a:pt x="868" y="3169"/>
                    </a:ln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1"/>
              <p:cNvSpPr/>
              <p:nvPr/>
            </p:nvSpPr>
            <p:spPr>
              <a:xfrm>
                <a:off x="1474150" y="3860250"/>
                <a:ext cx="11700" cy="79250"/>
              </a:xfrm>
              <a:custGeom>
                <a:avLst/>
                <a:gdLst/>
                <a:ahLst/>
                <a:cxnLst/>
                <a:rect l="l" t="t" r="r" b="b"/>
                <a:pathLst>
                  <a:path w="468" h="3170" extrusionOk="0">
                    <a:moveTo>
                      <a:pt x="0" y="0"/>
                    </a:moveTo>
                    <a:lnTo>
                      <a:pt x="0" y="3169"/>
                    </a:lnTo>
                    <a:lnTo>
                      <a:pt x="467" y="3169"/>
                    </a:lnTo>
                    <a:lnTo>
                      <a:pt x="4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1"/>
              <p:cNvSpPr/>
              <p:nvPr/>
            </p:nvSpPr>
            <p:spPr>
              <a:xfrm>
                <a:off x="1407425" y="3860250"/>
                <a:ext cx="5025" cy="79250"/>
              </a:xfrm>
              <a:custGeom>
                <a:avLst/>
                <a:gdLst/>
                <a:ahLst/>
                <a:cxnLst/>
                <a:rect l="l" t="t" r="r" b="b"/>
                <a:pathLst>
                  <a:path w="201" h="3170" extrusionOk="0">
                    <a:moveTo>
                      <a:pt x="0" y="0"/>
                    </a:moveTo>
                    <a:lnTo>
                      <a:pt x="0" y="3169"/>
                    </a:lnTo>
                    <a:lnTo>
                      <a:pt x="201" y="3169"/>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1"/>
              <p:cNvSpPr/>
              <p:nvPr/>
            </p:nvSpPr>
            <p:spPr>
              <a:xfrm>
                <a:off x="922900" y="4574925"/>
                <a:ext cx="407000" cy="80075"/>
              </a:xfrm>
              <a:custGeom>
                <a:avLst/>
                <a:gdLst/>
                <a:ahLst/>
                <a:cxnLst/>
                <a:rect l="l" t="t" r="r" b="b"/>
                <a:pathLst>
                  <a:path w="16280" h="3203" extrusionOk="0">
                    <a:moveTo>
                      <a:pt x="1" y="0"/>
                    </a:moveTo>
                    <a:lnTo>
                      <a:pt x="1" y="3203"/>
                    </a:lnTo>
                    <a:lnTo>
                      <a:pt x="16279" y="3203"/>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1"/>
              <p:cNvSpPr/>
              <p:nvPr/>
            </p:nvSpPr>
            <p:spPr>
              <a:xfrm>
                <a:off x="1239800" y="4574925"/>
                <a:ext cx="90100" cy="80075"/>
              </a:xfrm>
              <a:custGeom>
                <a:avLst/>
                <a:gdLst/>
                <a:ahLst/>
                <a:cxnLst/>
                <a:rect l="l" t="t" r="r" b="b"/>
                <a:pathLst>
                  <a:path w="3604" h="3203" extrusionOk="0">
                    <a:moveTo>
                      <a:pt x="1" y="0"/>
                    </a:moveTo>
                    <a:lnTo>
                      <a:pt x="1" y="3203"/>
                    </a:lnTo>
                    <a:lnTo>
                      <a:pt x="3603" y="3203"/>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1"/>
              <p:cNvSpPr/>
              <p:nvPr/>
            </p:nvSpPr>
            <p:spPr>
              <a:xfrm>
                <a:off x="1197275" y="4574925"/>
                <a:ext cx="32550" cy="80075"/>
              </a:xfrm>
              <a:custGeom>
                <a:avLst/>
                <a:gdLst/>
                <a:ahLst/>
                <a:cxnLst/>
                <a:rect l="l" t="t" r="r" b="b"/>
                <a:pathLst>
                  <a:path w="1302" h="3203" extrusionOk="0">
                    <a:moveTo>
                      <a:pt x="0" y="0"/>
                    </a:moveTo>
                    <a:lnTo>
                      <a:pt x="0" y="3203"/>
                    </a:lnTo>
                    <a:lnTo>
                      <a:pt x="1301" y="3203"/>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1"/>
              <p:cNvSpPr/>
              <p:nvPr/>
            </p:nvSpPr>
            <p:spPr>
              <a:xfrm>
                <a:off x="1154750" y="4574925"/>
                <a:ext cx="22525" cy="80075"/>
              </a:xfrm>
              <a:custGeom>
                <a:avLst/>
                <a:gdLst/>
                <a:ahLst/>
                <a:cxnLst/>
                <a:rect l="l" t="t" r="r" b="b"/>
                <a:pathLst>
                  <a:path w="901" h="3203" extrusionOk="0">
                    <a:moveTo>
                      <a:pt x="0" y="0"/>
                    </a:moveTo>
                    <a:lnTo>
                      <a:pt x="0" y="3203"/>
                    </a:lnTo>
                    <a:lnTo>
                      <a:pt x="901" y="3203"/>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1"/>
              <p:cNvSpPr/>
              <p:nvPr/>
            </p:nvSpPr>
            <p:spPr>
              <a:xfrm>
                <a:off x="1113875" y="4574925"/>
                <a:ext cx="11700" cy="80075"/>
              </a:xfrm>
              <a:custGeom>
                <a:avLst/>
                <a:gdLst/>
                <a:ahLst/>
                <a:cxnLst/>
                <a:rect l="l" t="t" r="r" b="b"/>
                <a:pathLst>
                  <a:path w="468" h="3203" extrusionOk="0">
                    <a:moveTo>
                      <a:pt x="1" y="0"/>
                    </a:moveTo>
                    <a:lnTo>
                      <a:pt x="1" y="3203"/>
                    </a:lnTo>
                    <a:lnTo>
                      <a:pt x="468" y="3203"/>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1"/>
              <p:cNvSpPr/>
              <p:nvPr/>
            </p:nvSpPr>
            <p:spPr>
              <a:xfrm>
                <a:off x="1046325" y="4574925"/>
                <a:ext cx="5875" cy="80075"/>
              </a:xfrm>
              <a:custGeom>
                <a:avLst/>
                <a:gdLst/>
                <a:ahLst/>
                <a:cxnLst/>
                <a:rect l="l" t="t" r="r" b="b"/>
                <a:pathLst>
                  <a:path w="235" h="3203" extrusionOk="0">
                    <a:moveTo>
                      <a:pt x="1" y="0"/>
                    </a:moveTo>
                    <a:lnTo>
                      <a:pt x="1" y="3203"/>
                    </a:lnTo>
                    <a:lnTo>
                      <a:pt x="234" y="3203"/>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1"/>
              <p:cNvSpPr/>
              <p:nvPr/>
            </p:nvSpPr>
            <p:spPr>
              <a:xfrm>
                <a:off x="902075" y="4495700"/>
                <a:ext cx="406975" cy="79250"/>
              </a:xfrm>
              <a:custGeom>
                <a:avLst/>
                <a:gdLst/>
                <a:ahLst/>
                <a:cxnLst/>
                <a:rect l="l" t="t" r="r" b="b"/>
                <a:pathLst>
                  <a:path w="16279" h="3170" extrusionOk="0">
                    <a:moveTo>
                      <a:pt x="0" y="0"/>
                    </a:moveTo>
                    <a:lnTo>
                      <a:pt x="0" y="3169"/>
                    </a:lnTo>
                    <a:lnTo>
                      <a:pt x="16278" y="3169"/>
                    </a:lnTo>
                    <a:lnTo>
                      <a:pt x="162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1"/>
              <p:cNvSpPr/>
              <p:nvPr/>
            </p:nvSpPr>
            <p:spPr>
              <a:xfrm>
                <a:off x="1218950" y="4495700"/>
                <a:ext cx="90100" cy="79250"/>
              </a:xfrm>
              <a:custGeom>
                <a:avLst/>
                <a:gdLst/>
                <a:ahLst/>
                <a:cxnLst/>
                <a:rect l="l" t="t" r="r" b="b"/>
                <a:pathLst>
                  <a:path w="3604" h="3170" extrusionOk="0">
                    <a:moveTo>
                      <a:pt x="1" y="0"/>
                    </a:moveTo>
                    <a:lnTo>
                      <a:pt x="1" y="3169"/>
                    </a:lnTo>
                    <a:lnTo>
                      <a:pt x="3603" y="3169"/>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1"/>
              <p:cNvSpPr/>
              <p:nvPr/>
            </p:nvSpPr>
            <p:spPr>
              <a:xfrm>
                <a:off x="1176425" y="4495700"/>
                <a:ext cx="32550" cy="79250"/>
              </a:xfrm>
              <a:custGeom>
                <a:avLst/>
                <a:gdLst/>
                <a:ahLst/>
                <a:cxnLst/>
                <a:rect l="l" t="t" r="r" b="b"/>
                <a:pathLst>
                  <a:path w="1302" h="3170" extrusionOk="0">
                    <a:moveTo>
                      <a:pt x="1" y="0"/>
                    </a:moveTo>
                    <a:lnTo>
                      <a:pt x="1" y="3169"/>
                    </a:lnTo>
                    <a:lnTo>
                      <a:pt x="1301" y="3169"/>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1"/>
              <p:cNvSpPr/>
              <p:nvPr/>
            </p:nvSpPr>
            <p:spPr>
              <a:xfrm>
                <a:off x="1133900" y="4495700"/>
                <a:ext cx="22525" cy="79250"/>
              </a:xfrm>
              <a:custGeom>
                <a:avLst/>
                <a:gdLst/>
                <a:ahLst/>
                <a:cxnLst/>
                <a:rect l="l" t="t" r="r" b="b"/>
                <a:pathLst>
                  <a:path w="901" h="3170" extrusionOk="0">
                    <a:moveTo>
                      <a:pt x="0" y="0"/>
                    </a:moveTo>
                    <a:lnTo>
                      <a:pt x="0" y="3169"/>
                    </a:lnTo>
                    <a:lnTo>
                      <a:pt x="901" y="3169"/>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1"/>
              <p:cNvSpPr/>
              <p:nvPr/>
            </p:nvSpPr>
            <p:spPr>
              <a:xfrm>
                <a:off x="1093025" y="4495700"/>
                <a:ext cx="11700" cy="79250"/>
              </a:xfrm>
              <a:custGeom>
                <a:avLst/>
                <a:gdLst/>
                <a:ahLst/>
                <a:cxnLst/>
                <a:rect l="l" t="t" r="r" b="b"/>
                <a:pathLst>
                  <a:path w="468" h="3170" extrusionOk="0">
                    <a:moveTo>
                      <a:pt x="1" y="0"/>
                    </a:moveTo>
                    <a:lnTo>
                      <a:pt x="1" y="3169"/>
                    </a:lnTo>
                    <a:lnTo>
                      <a:pt x="468" y="3169"/>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1"/>
              <p:cNvSpPr/>
              <p:nvPr/>
            </p:nvSpPr>
            <p:spPr>
              <a:xfrm>
                <a:off x="1025475" y="4495700"/>
                <a:ext cx="5875" cy="79250"/>
              </a:xfrm>
              <a:custGeom>
                <a:avLst/>
                <a:gdLst/>
                <a:ahLst/>
                <a:cxnLst/>
                <a:rect l="l" t="t" r="r" b="b"/>
                <a:pathLst>
                  <a:path w="235" h="3170" extrusionOk="0">
                    <a:moveTo>
                      <a:pt x="1" y="0"/>
                    </a:moveTo>
                    <a:lnTo>
                      <a:pt x="1" y="3169"/>
                    </a:lnTo>
                    <a:lnTo>
                      <a:pt x="234" y="3169"/>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1"/>
              <p:cNvSpPr/>
              <p:nvPr/>
            </p:nvSpPr>
            <p:spPr>
              <a:xfrm>
                <a:off x="922900" y="4415650"/>
                <a:ext cx="407000" cy="80075"/>
              </a:xfrm>
              <a:custGeom>
                <a:avLst/>
                <a:gdLst/>
                <a:ahLst/>
                <a:cxnLst/>
                <a:rect l="l" t="t" r="r" b="b"/>
                <a:pathLst>
                  <a:path w="16280" h="3203" extrusionOk="0">
                    <a:moveTo>
                      <a:pt x="1" y="0"/>
                    </a:moveTo>
                    <a:lnTo>
                      <a:pt x="1"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1"/>
              <p:cNvSpPr/>
              <p:nvPr/>
            </p:nvSpPr>
            <p:spPr>
              <a:xfrm>
                <a:off x="1239800" y="4415650"/>
                <a:ext cx="90100" cy="80075"/>
              </a:xfrm>
              <a:custGeom>
                <a:avLst/>
                <a:gdLst/>
                <a:ahLst/>
                <a:cxnLst/>
                <a:rect l="l" t="t" r="r" b="b"/>
                <a:pathLst>
                  <a:path w="3604" h="3203" extrusionOk="0">
                    <a:moveTo>
                      <a:pt x="1" y="0"/>
                    </a:moveTo>
                    <a:lnTo>
                      <a:pt x="1" y="3202"/>
                    </a:lnTo>
                    <a:lnTo>
                      <a:pt x="3603" y="3202"/>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1"/>
              <p:cNvSpPr/>
              <p:nvPr/>
            </p:nvSpPr>
            <p:spPr>
              <a:xfrm>
                <a:off x="1197275" y="4415650"/>
                <a:ext cx="32550" cy="80075"/>
              </a:xfrm>
              <a:custGeom>
                <a:avLst/>
                <a:gdLst/>
                <a:ahLst/>
                <a:cxnLst/>
                <a:rect l="l" t="t" r="r" b="b"/>
                <a:pathLst>
                  <a:path w="1302" h="3203" extrusionOk="0">
                    <a:moveTo>
                      <a:pt x="0" y="0"/>
                    </a:moveTo>
                    <a:lnTo>
                      <a:pt x="0" y="3202"/>
                    </a:lnTo>
                    <a:lnTo>
                      <a:pt x="1301" y="3202"/>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1"/>
              <p:cNvSpPr/>
              <p:nvPr/>
            </p:nvSpPr>
            <p:spPr>
              <a:xfrm>
                <a:off x="1154750" y="4415650"/>
                <a:ext cx="22525" cy="80075"/>
              </a:xfrm>
              <a:custGeom>
                <a:avLst/>
                <a:gdLst/>
                <a:ahLst/>
                <a:cxnLst/>
                <a:rect l="l" t="t" r="r" b="b"/>
                <a:pathLst>
                  <a:path w="901" h="3203" extrusionOk="0">
                    <a:moveTo>
                      <a:pt x="0" y="0"/>
                    </a:moveTo>
                    <a:lnTo>
                      <a:pt x="0" y="3202"/>
                    </a:lnTo>
                    <a:lnTo>
                      <a:pt x="901" y="3202"/>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1"/>
              <p:cNvSpPr/>
              <p:nvPr/>
            </p:nvSpPr>
            <p:spPr>
              <a:xfrm>
                <a:off x="1113875" y="4415650"/>
                <a:ext cx="11700" cy="80075"/>
              </a:xfrm>
              <a:custGeom>
                <a:avLst/>
                <a:gdLst/>
                <a:ahLst/>
                <a:cxnLst/>
                <a:rect l="l" t="t" r="r" b="b"/>
                <a:pathLst>
                  <a:path w="468" h="3203" extrusionOk="0">
                    <a:moveTo>
                      <a:pt x="1" y="0"/>
                    </a:moveTo>
                    <a:lnTo>
                      <a:pt x="1" y="3202"/>
                    </a:lnTo>
                    <a:lnTo>
                      <a:pt x="468" y="3202"/>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1"/>
              <p:cNvSpPr/>
              <p:nvPr/>
            </p:nvSpPr>
            <p:spPr>
              <a:xfrm>
                <a:off x="1046325" y="4415650"/>
                <a:ext cx="5875" cy="80075"/>
              </a:xfrm>
              <a:custGeom>
                <a:avLst/>
                <a:gdLst/>
                <a:ahLst/>
                <a:cxnLst/>
                <a:rect l="l" t="t" r="r" b="b"/>
                <a:pathLst>
                  <a:path w="235" h="3203" extrusionOk="0">
                    <a:moveTo>
                      <a:pt x="1" y="0"/>
                    </a:moveTo>
                    <a:lnTo>
                      <a:pt x="1" y="3202"/>
                    </a:lnTo>
                    <a:lnTo>
                      <a:pt x="234" y="32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912075" y="4336425"/>
                <a:ext cx="406975" cy="80075"/>
              </a:xfrm>
              <a:custGeom>
                <a:avLst/>
                <a:gdLst/>
                <a:ahLst/>
                <a:cxnLst/>
                <a:rect l="l" t="t" r="r" b="b"/>
                <a:pathLst>
                  <a:path w="16279" h="3203" extrusionOk="0">
                    <a:moveTo>
                      <a:pt x="0" y="0"/>
                    </a:moveTo>
                    <a:lnTo>
                      <a:pt x="0"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1229800" y="4336425"/>
                <a:ext cx="89250" cy="80075"/>
              </a:xfrm>
              <a:custGeom>
                <a:avLst/>
                <a:gdLst/>
                <a:ahLst/>
                <a:cxnLst/>
                <a:rect l="l" t="t" r="r" b="b"/>
                <a:pathLst>
                  <a:path w="3570" h="3203" extrusionOk="0">
                    <a:moveTo>
                      <a:pt x="0" y="0"/>
                    </a:moveTo>
                    <a:lnTo>
                      <a:pt x="0" y="3202"/>
                    </a:lnTo>
                    <a:lnTo>
                      <a:pt x="3570" y="3202"/>
                    </a:ln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1186425" y="4336425"/>
                <a:ext cx="32550" cy="80075"/>
              </a:xfrm>
              <a:custGeom>
                <a:avLst/>
                <a:gdLst/>
                <a:ahLst/>
                <a:cxnLst/>
                <a:rect l="l" t="t" r="r" b="b"/>
                <a:pathLst>
                  <a:path w="1302" h="3203" extrusionOk="0">
                    <a:moveTo>
                      <a:pt x="1" y="0"/>
                    </a:moveTo>
                    <a:lnTo>
                      <a:pt x="1" y="3202"/>
                    </a:lnTo>
                    <a:lnTo>
                      <a:pt x="1302" y="3202"/>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1"/>
              <p:cNvSpPr/>
              <p:nvPr/>
            </p:nvSpPr>
            <p:spPr>
              <a:xfrm>
                <a:off x="1144725" y="4336425"/>
                <a:ext cx="22550" cy="80075"/>
              </a:xfrm>
              <a:custGeom>
                <a:avLst/>
                <a:gdLst/>
                <a:ahLst/>
                <a:cxnLst/>
                <a:rect l="l" t="t" r="r" b="b"/>
                <a:pathLst>
                  <a:path w="902" h="3203" extrusionOk="0">
                    <a:moveTo>
                      <a:pt x="1" y="0"/>
                    </a:moveTo>
                    <a:lnTo>
                      <a:pt x="1" y="3202"/>
                    </a:lnTo>
                    <a:lnTo>
                      <a:pt x="902" y="3202"/>
                    </a:lnTo>
                    <a:lnTo>
                      <a:pt x="9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1"/>
              <p:cNvSpPr/>
              <p:nvPr/>
            </p:nvSpPr>
            <p:spPr>
              <a:xfrm>
                <a:off x="1103875" y="4336425"/>
                <a:ext cx="10875" cy="80075"/>
              </a:xfrm>
              <a:custGeom>
                <a:avLst/>
                <a:gdLst/>
                <a:ahLst/>
                <a:cxnLst/>
                <a:rect l="l" t="t" r="r" b="b"/>
                <a:pathLst>
                  <a:path w="435" h="3203" extrusionOk="0">
                    <a:moveTo>
                      <a:pt x="0" y="0"/>
                    </a:moveTo>
                    <a:lnTo>
                      <a:pt x="0" y="3202"/>
                    </a:lnTo>
                    <a:lnTo>
                      <a:pt x="434" y="3202"/>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1036325" y="4336425"/>
                <a:ext cx="5025" cy="80075"/>
              </a:xfrm>
              <a:custGeom>
                <a:avLst/>
                <a:gdLst/>
                <a:ahLst/>
                <a:cxnLst/>
                <a:rect l="l" t="t" r="r" b="b"/>
                <a:pathLst>
                  <a:path w="201" h="3203" extrusionOk="0">
                    <a:moveTo>
                      <a:pt x="1" y="0"/>
                    </a:moveTo>
                    <a:lnTo>
                      <a:pt x="1" y="3202"/>
                    </a:lnTo>
                    <a:lnTo>
                      <a:pt x="201" y="3202"/>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1"/>
              <p:cNvSpPr/>
              <p:nvPr/>
            </p:nvSpPr>
            <p:spPr>
              <a:xfrm>
                <a:off x="922900" y="4257200"/>
                <a:ext cx="407000" cy="80075"/>
              </a:xfrm>
              <a:custGeom>
                <a:avLst/>
                <a:gdLst/>
                <a:ahLst/>
                <a:cxnLst/>
                <a:rect l="l" t="t" r="r" b="b"/>
                <a:pathLst>
                  <a:path w="16280" h="3203" extrusionOk="0">
                    <a:moveTo>
                      <a:pt x="1" y="0"/>
                    </a:moveTo>
                    <a:lnTo>
                      <a:pt x="1" y="3202"/>
                    </a:lnTo>
                    <a:lnTo>
                      <a:pt x="16279" y="3202"/>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1239800" y="4257200"/>
                <a:ext cx="90100" cy="80075"/>
              </a:xfrm>
              <a:custGeom>
                <a:avLst/>
                <a:gdLst/>
                <a:ahLst/>
                <a:cxnLst/>
                <a:rect l="l" t="t" r="r" b="b"/>
                <a:pathLst>
                  <a:path w="3604" h="3203" extrusionOk="0">
                    <a:moveTo>
                      <a:pt x="1" y="0"/>
                    </a:moveTo>
                    <a:lnTo>
                      <a:pt x="1" y="3202"/>
                    </a:lnTo>
                    <a:lnTo>
                      <a:pt x="3603" y="3202"/>
                    </a:lnTo>
                    <a:lnTo>
                      <a:pt x="36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1"/>
              <p:cNvSpPr/>
              <p:nvPr/>
            </p:nvSpPr>
            <p:spPr>
              <a:xfrm>
                <a:off x="1197275" y="4257200"/>
                <a:ext cx="32550" cy="80075"/>
              </a:xfrm>
              <a:custGeom>
                <a:avLst/>
                <a:gdLst/>
                <a:ahLst/>
                <a:cxnLst/>
                <a:rect l="l" t="t" r="r" b="b"/>
                <a:pathLst>
                  <a:path w="1302" h="3203" extrusionOk="0">
                    <a:moveTo>
                      <a:pt x="0" y="0"/>
                    </a:moveTo>
                    <a:lnTo>
                      <a:pt x="0" y="3202"/>
                    </a:lnTo>
                    <a:lnTo>
                      <a:pt x="1301" y="3202"/>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1"/>
              <p:cNvSpPr/>
              <p:nvPr/>
            </p:nvSpPr>
            <p:spPr>
              <a:xfrm>
                <a:off x="1154750" y="4257200"/>
                <a:ext cx="22525" cy="80075"/>
              </a:xfrm>
              <a:custGeom>
                <a:avLst/>
                <a:gdLst/>
                <a:ahLst/>
                <a:cxnLst/>
                <a:rect l="l" t="t" r="r" b="b"/>
                <a:pathLst>
                  <a:path w="901" h="3203" extrusionOk="0">
                    <a:moveTo>
                      <a:pt x="0" y="0"/>
                    </a:moveTo>
                    <a:lnTo>
                      <a:pt x="0" y="3202"/>
                    </a:lnTo>
                    <a:lnTo>
                      <a:pt x="901" y="3202"/>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1113875" y="4257200"/>
                <a:ext cx="11700" cy="80075"/>
              </a:xfrm>
              <a:custGeom>
                <a:avLst/>
                <a:gdLst/>
                <a:ahLst/>
                <a:cxnLst/>
                <a:rect l="l" t="t" r="r" b="b"/>
                <a:pathLst>
                  <a:path w="468" h="3203" extrusionOk="0">
                    <a:moveTo>
                      <a:pt x="1" y="0"/>
                    </a:moveTo>
                    <a:lnTo>
                      <a:pt x="1" y="3202"/>
                    </a:lnTo>
                    <a:lnTo>
                      <a:pt x="468" y="3202"/>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1046325" y="4257200"/>
                <a:ext cx="5875" cy="80075"/>
              </a:xfrm>
              <a:custGeom>
                <a:avLst/>
                <a:gdLst/>
                <a:ahLst/>
                <a:cxnLst/>
                <a:rect l="l" t="t" r="r" b="b"/>
                <a:pathLst>
                  <a:path w="235" h="3203" extrusionOk="0">
                    <a:moveTo>
                      <a:pt x="1" y="0"/>
                    </a:moveTo>
                    <a:lnTo>
                      <a:pt x="1" y="3202"/>
                    </a:lnTo>
                    <a:lnTo>
                      <a:pt x="234" y="32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891225" y="4177975"/>
                <a:ext cx="406975" cy="79250"/>
              </a:xfrm>
              <a:custGeom>
                <a:avLst/>
                <a:gdLst/>
                <a:ahLst/>
                <a:cxnLst/>
                <a:rect l="l" t="t" r="r" b="b"/>
                <a:pathLst>
                  <a:path w="16279" h="3170" extrusionOk="0">
                    <a:moveTo>
                      <a:pt x="0" y="0"/>
                    </a:moveTo>
                    <a:lnTo>
                      <a:pt x="0" y="3169"/>
                    </a:lnTo>
                    <a:lnTo>
                      <a:pt x="16279" y="3169"/>
                    </a:lnTo>
                    <a:lnTo>
                      <a:pt x="16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1208950" y="4177975"/>
                <a:ext cx="89250" cy="79250"/>
              </a:xfrm>
              <a:custGeom>
                <a:avLst/>
                <a:gdLst/>
                <a:ahLst/>
                <a:cxnLst/>
                <a:rect l="l" t="t" r="r" b="b"/>
                <a:pathLst>
                  <a:path w="3570" h="3170" extrusionOk="0">
                    <a:moveTo>
                      <a:pt x="0" y="0"/>
                    </a:moveTo>
                    <a:lnTo>
                      <a:pt x="0" y="3169"/>
                    </a:lnTo>
                    <a:lnTo>
                      <a:pt x="3570" y="3169"/>
                    </a:ln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1165575" y="4177975"/>
                <a:ext cx="32550" cy="79250"/>
              </a:xfrm>
              <a:custGeom>
                <a:avLst/>
                <a:gdLst/>
                <a:ahLst/>
                <a:cxnLst/>
                <a:rect l="l" t="t" r="r" b="b"/>
                <a:pathLst>
                  <a:path w="1302" h="3170" extrusionOk="0">
                    <a:moveTo>
                      <a:pt x="1" y="0"/>
                    </a:moveTo>
                    <a:lnTo>
                      <a:pt x="1" y="3169"/>
                    </a:lnTo>
                    <a:lnTo>
                      <a:pt x="1302" y="3169"/>
                    </a:lnTo>
                    <a:lnTo>
                      <a:pt x="1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1123900" y="4177975"/>
                <a:ext cx="22525" cy="79250"/>
              </a:xfrm>
              <a:custGeom>
                <a:avLst/>
                <a:gdLst/>
                <a:ahLst/>
                <a:cxnLst/>
                <a:rect l="l" t="t" r="r" b="b"/>
                <a:pathLst>
                  <a:path w="901" h="3170" extrusionOk="0">
                    <a:moveTo>
                      <a:pt x="0" y="0"/>
                    </a:moveTo>
                    <a:lnTo>
                      <a:pt x="0" y="3169"/>
                    </a:lnTo>
                    <a:lnTo>
                      <a:pt x="901" y="3169"/>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1083025" y="4177975"/>
                <a:ext cx="10875" cy="79250"/>
              </a:xfrm>
              <a:custGeom>
                <a:avLst/>
                <a:gdLst/>
                <a:ahLst/>
                <a:cxnLst/>
                <a:rect l="l" t="t" r="r" b="b"/>
                <a:pathLst>
                  <a:path w="435" h="3170" extrusionOk="0">
                    <a:moveTo>
                      <a:pt x="1" y="0"/>
                    </a:moveTo>
                    <a:lnTo>
                      <a:pt x="1" y="3169"/>
                    </a:lnTo>
                    <a:lnTo>
                      <a:pt x="434" y="3169"/>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1015475" y="4177975"/>
                <a:ext cx="5025" cy="79250"/>
              </a:xfrm>
              <a:custGeom>
                <a:avLst/>
                <a:gdLst/>
                <a:ahLst/>
                <a:cxnLst/>
                <a:rect l="l" t="t" r="r" b="b"/>
                <a:pathLst>
                  <a:path w="201" h="3170" extrusionOk="0">
                    <a:moveTo>
                      <a:pt x="1" y="0"/>
                    </a:moveTo>
                    <a:lnTo>
                      <a:pt x="1" y="3169"/>
                    </a:lnTo>
                    <a:lnTo>
                      <a:pt x="201" y="3169"/>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51"/>
            <p:cNvGrpSpPr/>
            <p:nvPr/>
          </p:nvGrpSpPr>
          <p:grpSpPr>
            <a:xfrm>
              <a:off x="2025375" y="2748600"/>
              <a:ext cx="2517650" cy="1906400"/>
              <a:chOff x="2025375" y="2748600"/>
              <a:chExt cx="2517650" cy="1906400"/>
            </a:xfrm>
          </p:grpSpPr>
          <p:grpSp>
            <p:nvGrpSpPr>
              <p:cNvPr id="1270" name="Google Shape;1270;p51"/>
              <p:cNvGrpSpPr/>
              <p:nvPr/>
            </p:nvGrpSpPr>
            <p:grpSpPr>
              <a:xfrm>
                <a:off x="2025375" y="2748600"/>
                <a:ext cx="2517650" cy="1906400"/>
                <a:chOff x="2025375" y="2748600"/>
                <a:chExt cx="2517650" cy="1906400"/>
              </a:xfrm>
            </p:grpSpPr>
            <p:sp>
              <p:nvSpPr>
                <p:cNvPr id="1271" name="Google Shape;1271;p51"/>
                <p:cNvSpPr/>
                <p:nvPr/>
              </p:nvSpPr>
              <p:spPr>
                <a:xfrm>
                  <a:off x="2921000" y="4093375"/>
                  <a:ext cx="507050" cy="561625"/>
                </a:xfrm>
                <a:custGeom>
                  <a:avLst/>
                  <a:gdLst/>
                  <a:ahLst/>
                  <a:cxnLst/>
                  <a:rect l="l" t="t" r="r" b="b"/>
                  <a:pathLst>
                    <a:path w="20282" h="22465" extrusionOk="0">
                      <a:moveTo>
                        <a:pt x="15947" y="0"/>
                      </a:moveTo>
                      <a:cubicBezTo>
                        <a:pt x="8017" y="0"/>
                        <a:pt x="1" y="6620"/>
                        <a:pt x="1" y="6620"/>
                      </a:cubicBezTo>
                      <a:lnTo>
                        <a:pt x="6772" y="22465"/>
                      </a:lnTo>
                      <a:lnTo>
                        <a:pt x="20282" y="22465"/>
                      </a:lnTo>
                      <a:lnTo>
                        <a:pt x="18147" y="182"/>
                      </a:lnTo>
                      <a:cubicBezTo>
                        <a:pt x="17419" y="57"/>
                        <a:pt x="16683" y="0"/>
                        <a:pt x="1594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3575650" y="3931950"/>
                  <a:ext cx="540400" cy="722225"/>
                </a:xfrm>
                <a:custGeom>
                  <a:avLst/>
                  <a:gdLst/>
                  <a:ahLst/>
                  <a:cxnLst/>
                  <a:rect l="l" t="t" r="r" b="b"/>
                  <a:pathLst>
                    <a:path w="21616" h="28889" extrusionOk="0">
                      <a:moveTo>
                        <a:pt x="17681" y="0"/>
                      </a:moveTo>
                      <a:cubicBezTo>
                        <a:pt x="4459" y="0"/>
                        <a:pt x="0" y="9941"/>
                        <a:pt x="0" y="9941"/>
                      </a:cubicBezTo>
                      <a:lnTo>
                        <a:pt x="8106" y="28888"/>
                      </a:lnTo>
                      <a:lnTo>
                        <a:pt x="21615" y="28888"/>
                      </a:lnTo>
                      <a:lnTo>
                        <a:pt x="17879" y="1"/>
                      </a:lnTo>
                      <a:cubicBezTo>
                        <a:pt x="17813" y="0"/>
                        <a:pt x="17747" y="0"/>
                        <a:pt x="1768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2921000" y="4093375"/>
                  <a:ext cx="507050" cy="561625"/>
                </a:xfrm>
                <a:custGeom>
                  <a:avLst/>
                  <a:gdLst/>
                  <a:ahLst/>
                  <a:cxnLst/>
                  <a:rect l="l" t="t" r="r" b="b"/>
                  <a:pathLst>
                    <a:path w="20282" h="22465" extrusionOk="0">
                      <a:moveTo>
                        <a:pt x="15947" y="0"/>
                      </a:moveTo>
                      <a:cubicBezTo>
                        <a:pt x="8017" y="0"/>
                        <a:pt x="1" y="6620"/>
                        <a:pt x="1" y="6620"/>
                      </a:cubicBezTo>
                      <a:lnTo>
                        <a:pt x="6772" y="22465"/>
                      </a:lnTo>
                      <a:lnTo>
                        <a:pt x="20282" y="22465"/>
                      </a:lnTo>
                      <a:lnTo>
                        <a:pt x="18147" y="182"/>
                      </a:lnTo>
                      <a:cubicBezTo>
                        <a:pt x="17419" y="57"/>
                        <a:pt x="16683" y="0"/>
                        <a:pt x="15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3575650" y="3931950"/>
                  <a:ext cx="540400" cy="722225"/>
                </a:xfrm>
                <a:custGeom>
                  <a:avLst/>
                  <a:gdLst/>
                  <a:ahLst/>
                  <a:cxnLst/>
                  <a:rect l="l" t="t" r="r" b="b"/>
                  <a:pathLst>
                    <a:path w="21616" h="28889" extrusionOk="0">
                      <a:moveTo>
                        <a:pt x="17681" y="0"/>
                      </a:moveTo>
                      <a:cubicBezTo>
                        <a:pt x="4459" y="0"/>
                        <a:pt x="0" y="9941"/>
                        <a:pt x="0" y="9941"/>
                      </a:cubicBezTo>
                      <a:lnTo>
                        <a:pt x="8106" y="28888"/>
                      </a:lnTo>
                      <a:lnTo>
                        <a:pt x="21615" y="28888"/>
                      </a:lnTo>
                      <a:lnTo>
                        <a:pt x="17879" y="1"/>
                      </a:lnTo>
                      <a:cubicBezTo>
                        <a:pt x="17813" y="0"/>
                        <a:pt x="17747" y="0"/>
                        <a:pt x="17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2921000" y="4093375"/>
                  <a:ext cx="507050" cy="561625"/>
                </a:xfrm>
                <a:custGeom>
                  <a:avLst/>
                  <a:gdLst/>
                  <a:ahLst/>
                  <a:cxnLst/>
                  <a:rect l="l" t="t" r="r" b="b"/>
                  <a:pathLst>
                    <a:path w="20282" h="22465" extrusionOk="0">
                      <a:moveTo>
                        <a:pt x="15947" y="0"/>
                      </a:moveTo>
                      <a:cubicBezTo>
                        <a:pt x="8017" y="0"/>
                        <a:pt x="1" y="6620"/>
                        <a:pt x="1" y="6620"/>
                      </a:cubicBezTo>
                      <a:lnTo>
                        <a:pt x="6772" y="22465"/>
                      </a:lnTo>
                      <a:lnTo>
                        <a:pt x="20282" y="22465"/>
                      </a:lnTo>
                      <a:lnTo>
                        <a:pt x="19615" y="15359"/>
                      </a:lnTo>
                      <a:lnTo>
                        <a:pt x="18147" y="182"/>
                      </a:lnTo>
                      <a:cubicBezTo>
                        <a:pt x="17419" y="57"/>
                        <a:pt x="16683" y="0"/>
                        <a:pt x="15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575650" y="3932750"/>
                  <a:ext cx="540400" cy="722250"/>
                </a:xfrm>
                <a:custGeom>
                  <a:avLst/>
                  <a:gdLst/>
                  <a:ahLst/>
                  <a:cxnLst/>
                  <a:rect l="l" t="t" r="r" b="b"/>
                  <a:pathLst>
                    <a:path w="21616" h="28890" extrusionOk="0">
                      <a:moveTo>
                        <a:pt x="17583" y="1"/>
                      </a:moveTo>
                      <a:cubicBezTo>
                        <a:pt x="4444" y="1"/>
                        <a:pt x="0" y="9909"/>
                        <a:pt x="0" y="9909"/>
                      </a:cubicBezTo>
                      <a:lnTo>
                        <a:pt x="8106" y="28890"/>
                      </a:lnTo>
                      <a:lnTo>
                        <a:pt x="21615" y="28890"/>
                      </a:lnTo>
                      <a:lnTo>
                        <a:pt x="18847" y="7441"/>
                      </a:lnTo>
                      <a:lnTo>
                        <a:pt x="17846" y="2"/>
                      </a:lnTo>
                      <a:cubicBezTo>
                        <a:pt x="17758" y="1"/>
                        <a:pt x="17670" y="1"/>
                        <a:pt x="17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2921000" y="4093550"/>
                  <a:ext cx="490375" cy="561450"/>
                </a:xfrm>
                <a:custGeom>
                  <a:avLst/>
                  <a:gdLst/>
                  <a:ahLst/>
                  <a:cxnLst/>
                  <a:rect l="l" t="t" r="r" b="b"/>
                  <a:pathLst>
                    <a:path w="19615" h="22458" extrusionOk="0">
                      <a:moveTo>
                        <a:pt x="15985" y="0"/>
                      </a:moveTo>
                      <a:cubicBezTo>
                        <a:pt x="8042" y="0"/>
                        <a:pt x="1" y="6613"/>
                        <a:pt x="1" y="6613"/>
                      </a:cubicBezTo>
                      <a:lnTo>
                        <a:pt x="6772" y="22458"/>
                      </a:lnTo>
                      <a:lnTo>
                        <a:pt x="6605" y="19522"/>
                      </a:lnTo>
                      <a:cubicBezTo>
                        <a:pt x="11042" y="18521"/>
                        <a:pt x="15412" y="17120"/>
                        <a:pt x="19615" y="15352"/>
                      </a:cubicBezTo>
                      <a:lnTo>
                        <a:pt x="18147" y="175"/>
                      </a:lnTo>
                      <a:cubicBezTo>
                        <a:pt x="17431" y="55"/>
                        <a:pt x="16708" y="0"/>
                        <a:pt x="15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3575650" y="3932750"/>
                  <a:ext cx="471175" cy="722250"/>
                </a:xfrm>
                <a:custGeom>
                  <a:avLst/>
                  <a:gdLst/>
                  <a:ahLst/>
                  <a:cxnLst/>
                  <a:rect l="l" t="t" r="r" b="b"/>
                  <a:pathLst>
                    <a:path w="18847" h="28890" extrusionOk="0">
                      <a:moveTo>
                        <a:pt x="17583" y="1"/>
                      </a:moveTo>
                      <a:cubicBezTo>
                        <a:pt x="4444" y="1"/>
                        <a:pt x="0" y="9909"/>
                        <a:pt x="0" y="9909"/>
                      </a:cubicBezTo>
                      <a:lnTo>
                        <a:pt x="8106" y="28890"/>
                      </a:lnTo>
                      <a:lnTo>
                        <a:pt x="5170" y="16114"/>
                      </a:lnTo>
                      <a:cubicBezTo>
                        <a:pt x="9907" y="13512"/>
                        <a:pt x="14444" y="10610"/>
                        <a:pt x="18847" y="7441"/>
                      </a:cubicBezTo>
                      <a:lnTo>
                        <a:pt x="17846" y="2"/>
                      </a:lnTo>
                      <a:cubicBezTo>
                        <a:pt x="17758" y="1"/>
                        <a:pt x="17670" y="1"/>
                        <a:pt x="17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2025375" y="2748600"/>
                  <a:ext cx="2006450" cy="1597850"/>
                </a:xfrm>
                <a:custGeom>
                  <a:avLst/>
                  <a:gdLst/>
                  <a:ahLst/>
                  <a:cxnLst/>
                  <a:rect l="l" t="t" r="r" b="b"/>
                  <a:pathLst>
                    <a:path w="80258" h="63914" extrusionOk="0">
                      <a:moveTo>
                        <a:pt x="40129" y="1"/>
                      </a:moveTo>
                      <a:cubicBezTo>
                        <a:pt x="17980" y="1"/>
                        <a:pt x="0" y="14311"/>
                        <a:pt x="0" y="31957"/>
                      </a:cubicBezTo>
                      <a:cubicBezTo>
                        <a:pt x="0" y="49603"/>
                        <a:pt x="17980" y="63913"/>
                        <a:pt x="40129" y="63913"/>
                      </a:cubicBezTo>
                      <a:cubicBezTo>
                        <a:pt x="62278" y="63913"/>
                        <a:pt x="80257" y="49603"/>
                        <a:pt x="80257" y="31957"/>
                      </a:cubicBezTo>
                      <a:cubicBezTo>
                        <a:pt x="80257" y="14311"/>
                        <a:pt x="62278" y="1"/>
                        <a:pt x="40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2026200" y="2933275"/>
                  <a:ext cx="2005625" cy="1414000"/>
                </a:xfrm>
                <a:custGeom>
                  <a:avLst/>
                  <a:gdLst/>
                  <a:ahLst/>
                  <a:cxnLst/>
                  <a:rect l="l" t="t" r="r" b="b"/>
                  <a:pathLst>
                    <a:path w="80225" h="56560" extrusionOk="0">
                      <a:moveTo>
                        <a:pt x="64653" y="0"/>
                      </a:moveTo>
                      <a:cubicBezTo>
                        <a:pt x="59965" y="0"/>
                        <a:pt x="54005" y="7316"/>
                        <a:pt x="53405" y="17298"/>
                      </a:cubicBezTo>
                      <a:cubicBezTo>
                        <a:pt x="52805" y="26738"/>
                        <a:pt x="57208" y="36312"/>
                        <a:pt x="63713" y="42016"/>
                      </a:cubicBezTo>
                      <a:cubicBezTo>
                        <a:pt x="57630" y="48150"/>
                        <a:pt x="48052" y="52283"/>
                        <a:pt x="37008" y="52283"/>
                      </a:cubicBezTo>
                      <a:cubicBezTo>
                        <a:pt x="33578" y="52283"/>
                        <a:pt x="30005" y="51884"/>
                        <a:pt x="26353" y="51022"/>
                      </a:cubicBezTo>
                      <a:cubicBezTo>
                        <a:pt x="9974" y="47186"/>
                        <a:pt x="701" y="32209"/>
                        <a:pt x="34" y="23536"/>
                      </a:cubicBezTo>
                      <a:cubicBezTo>
                        <a:pt x="34" y="23870"/>
                        <a:pt x="0" y="24237"/>
                        <a:pt x="0" y="24570"/>
                      </a:cubicBezTo>
                      <a:cubicBezTo>
                        <a:pt x="0" y="42250"/>
                        <a:pt x="17947" y="56560"/>
                        <a:pt x="40096" y="56560"/>
                      </a:cubicBezTo>
                      <a:cubicBezTo>
                        <a:pt x="51971" y="56560"/>
                        <a:pt x="62612" y="52457"/>
                        <a:pt x="69984" y="45919"/>
                      </a:cubicBezTo>
                      <a:lnTo>
                        <a:pt x="70017" y="45885"/>
                      </a:lnTo>
                      <a:cubicBezTo>
                        <a:pt x="70084" y="45819"/>
                        <a:pt x="70151" y="45752"/>
                        <a:pt x="70217" y="45685"/>
                      </a:cubicBezTo>
                      <a:cubicBezTo>
                        <a:pt x="70517" y="45418"/>
                        <a:pt x="70851" y="45118"/>
                        <a:pt x="71151" y="44818"/>
                      </a:cubicBezTo>
                      <a:lnTo>
                        <a:pt x="71518" y="44451"/>
                      </a:lnTo>
                      <a:cubicBezTo>
                        <a:pt x="71752" y="44218"/>
                        <a:pt x="71985" y="43984"/>
                        <a:pt x="72219" y="43751"/>
                      </a:cubicBezTo>
                      <a:cubicBezTo>
                        <a:pt x="72352" y="43584"/>
                        <a:pt x="72486" y="43417"/>
                        <a:pt x="72619" y="43284"/>
                      </a:cubicBezTo>
                      <a:cubicBezTo>
                        <a:pt x="72819" y="43050"/>
                        <a:pt x="73053" y="42850"/>
                        <a:pt x="73219" y="42616"/>
                      </a:cubicBezTo>
                      <a:lnTo>
                        <a:pt x="73620" y="42116"/>
                      </a:lnTo>
                      <a:cubicBezTo>
                        <a:pt x="73820" y="41916"/>
                        <a:pt x="73987" y="41682"/>
                        <a:pt x="74153" y="41449"/>
                      </a:cubicBezTo>
                      <a:lnTo>
                        <a:pt x="74587" y="40915"/>
                      </a:lnTo>
                      <a:cubicBezTo>
                        <a:pt x="74754" y="40715"/>
                        <a:pt x="74921" y="40482"/>
                        <a:pt x="75054" y="40248"/>
                      </a:cubicBezTo>
                      <a:cubicBezTo>
                        <a:pt x="75221" y="40015"/>
                        <a:pt x="75321" y="39881"/>
                        <a:pt x="75454" y="39714"/>
                      </a:cubicBezTo>
                      <a:cubicBezTo>
                        <a:pt x="75588" y="39514"/>
                        <a:pt x="75755" y="39247"/>
                        <a:pt x="75921" y="38981"/>
                      </a:cubicBezTo>
                      <a:cubicBezTo>
                        <a:pt x="76055" y="38747"/>
                        <a:pt x="76155" y="38647"/>
                        <a:pt x="76255" y="38480"/>
                      </a:cubicBezTo>
                      <a:cubicBezTo>
                        <a:pt x="76455" y="38113"/>
                        <a:pt x="76655" y="37746"/>
                        <a:pt x="76889" y="37379"/>
                      </a:cubicBezTo>
                      <a:cubicBezTo>
                        <a:pt x="76989" y="37146"/>
                        <a:pt x="77089" y="36946"/>
                        <a:pt x="77222" y="36746"/>
                      </a:cubicBezTo>
                      <a:cubicBezTo>
                        <a:pt x="77322" y="36512"/>
                        <a:pt x="77489" y="36212"/>
                        <a:pt x="77623" y="35945"/>
                      </a:cubicBezTo>
                      <a:cubicBezTo>
                        <a:pt x="77723" y="35678"/>
                        <a:pt x="77789" y="35545"/>
                        <a:pt x="77889" y="35345"/>
                      </a:cubicBezTo>
                      <a:cubicBezTo>
                        <a:pt x="77989" y="35144"/>
                        <a:pt x="78090" y="34844"/>
                        <a:pt x="78190" y="34611"/>
                      </a:cubicBezTo>
                      <a:cubicBezTo>
                        <a:pt x="78290" y="34377"/>
                        <a:pt x="78356" y="34210"/>
                        <a:pt x="78456" y="33977"/>
                      </a:cubicBezTo>
                      <a:cubicBezTo>
                        <a:pt x="78523" y="33743"/>
                        <a:pt x="78623" y="33510"/>
                        <a:pt x="78723" y="33276"/>
                      </a:cubicBezTo>
                      <a:cubicBezTo>
                        <a:pt x="78790" y="33010"/>
                        <a:pt x="78857" y="32843"/>
                        <a:pt x="78923" y="32609"/>
                      </a:cubicBezTo>
                      <a:cubicBezTo>
                        <a:pt x="79024" y="32376"/>
                        <a:pt x="79090" y="32109"/>
                        <a:pt x="79157" y="31875"/>
                      </a:cubicBezTo>
                      <a:cubicBezTo>
                        <a:pt x="79257" y="31609"/>
                        <a:pt x="79290" y="31442"/>
                        <a:pt x="79357" y="31208"/>
                      </a:cubicBezTo>
                      <a:cubicBezTo>
                        <a:pt x="79390" y="30975"/>
                        <a:pt x="79491" y="30708"/>
                        <a:pt x="79557" y="30441"/>
                      </a:cubicBezTo>
                      <a:cubicBezTo>
                        <a:pt x="79591" y="30174"/>
                        <a:pt x="79624" y="30007"/>
                        <a:pt x="79691" y="29807"/>
                      </a:cubicBezTo>
                      <a:cubicBezTo>
                        <a:pt x="79757" y="29507"/>
                        <a:pt x="79791" y="29207"/>
                        <a:pt x="79857" y="28907"/>
                      </a:cubicBezTo>
                      <a:cubicBezTo>
                        <a:pt x="79891" y="28740"/>
                        <a:pt x="79924" y="28573"/>
                        <a:pt x="79924" y="28373"/>
                      </a:cubicBezTo>
                      <a:cubicBezTo>
                        <a:pt x="80024" y="27906"/>
                        <a:pt x="80058" y="27439"/>
                        <a:pt x="80124" y="26939"/>
                      </a:cubicBezTo>
                      <a:cubicBezTo>
                        <a:pt x="80191" y="26171"/>
                        <a:pt x="80224" y="25371"/>
                        <a:pt x="80224" y="24570"/>
                      </a:cubicBezTo>
                      <a:cubicBezTo>
                        <a:pt x="80224" y="14863"/>
                        <a:pt x="74787" y="6157"/>
                        <a:pt x="66181" y="286"/>
                      </a:cubicBezTo>
                      <a:cubicBezTo>
                        <a:pt x="65694" y="93"/>
                        <a:pt x="65182" y="0"/>
                        <a:pt x="64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2619125" y="2761800"/>
                  <a:ext cx="830625" cy="111100"/>
                </a:xfrm>
                <a:custGeom>
                  <a:avLst/>
                  <a:gdLst/>
                  <a:ahLst/>
                  <a:cxnLst/>
                  <a:rect l="l" t="t" r="r" b="b"/>
                  <a:pathLst>
                    <a:path w="33225" h="4444" extrusionOk="0">
                      <a:moveTo>
                        <a:pt x="16031" y="1"/>
                      </a:moveTo>
                      <a:cubicBezTo>
                        <a:pt x="12673" y="1"/>
                        <a:pt x="8915" y="333"/>
                        <a:pt x="4837" y="1208"/>
                      </a:cubicBezTo>
                      <a:lnTo>
                        <a:pt x="0" y="3142"/>
                      </a:lnTo>
                      <a:cubicBezTo>
                        <a:pt x="134" y="3109"/>
                        <a:pt x="1201" y="2875"/>
                        <a:pt x="2902" y="2609"/>
                      </a:cubicBezTo>
                      <a:cubicBezTo>
                        <a:pt x="5166" y="2264"/>
                        <a:pt x="8596" y="1872"/>
                        <a:pt x="12528" y="1872"/>
                      </a:cubicBezTo>
                      <a:cubicBezTo>
                        <a:pt x="17345" y="1872"/>
                        <a:pt x="22915" y="2460"/>
                        <a:pt x="28020" y="4443"/>
                      </a:cubicBezTo>
                      <a:lnTo>
                        <a:pt x="30722" y="3843"/>
                      </a:lnTo>
                      <a:lnTo>
                        <a:pt x="33224" y="3309"/>
                      </a:lnTo>
                      <a:cubicBezTo>
                        <a:pt x="33224" y="3309"/>
                        <a:pt x="26626" y="1"/>
                        <a:pt x="1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2691675" y="2782825"/>
                  <a:ext cx="696350" cy="90075"/>
                </a:xfrm>
                <a:custGeom>
                  <a:avLst/>
                  <a:gdLst/>
                  <a:ahLst/>
                  <a:cxnLst/>
                  <a:rect l="l" t="t" r="r" b="b"/>
                  <a:pathLst>
                    <a:path w="27854" h="3603" extrusionOk="0">
                      <a:moveTo>
                        <a:pt x="11696" y="0"/>
                      </a:moveTo>
                      <a:cubicBezTo>
                        <a:pt x="8720" y="0"/>
                        <a:pt x="5460" y="285"/>
                        <a:pt x="1969" y="1000"/>
                      </a:cubicBezTo>
                      <a:lnTo>
                        <a:pt x="0" y="1768"/>
                      </a:lnTo>
                      <a:cubicBezTo>
                        <a:pt x="2264" y="1423"/>
                        <a:pt x="5694" y="1031"/>
                        <a:pt x="9626" y="1031"/>
                      </a:cubicBezTo>
                      <a:cubicBezTo>
                        <a:pt x="14443" y="1031"/>
                        <a:pt x="20013" y="1619"/>
                        <a:pt x="25118" y="3602"/>
                      </a:cubicBezTo>
                      <a:lnTo>
                        <a:pt x="27854" y="3035"/>
                      </a:lnTo>
                      <a:cubicBezTo>
                        <a:pt x="24781" y="1773"/>
                        <a:pt x="19124" y="0"/>
                        <a:pt x="11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3888350" y="2830325"/>
                  <a:ext cx="366125" cy="371800"/>
                </a:xfrm>
                <a:custGeom>
                  <a:avLst/>
                  <a:gdLst/>
                  <a:ahLst/>
                  <a:cxnLst/>
                  <a:rect l="l" t="t" r="r" b="b"/>
                  <a:pathLst>
                    <a:path w="14645" h="14872" extrusionOk="0">
                      <a:moveTo>
                        <a:pt x="13110" y="1"/>
                      </a:moveTo>
                      <a:cubicBezTo>
                        <a:pt x="3103" y="1902"/>
                        <a:pt x="1" y="7807"/>
                        <a:pt x="1" y="7807"/>
                      </a:cubicBezTo>
                      <a:cubicBezTo>
                        <a:pt x="1" y="7807"/>
                        <a:pt x="7506" y="14872"/>
                        <a:pt x="10761" y="14872"/>
                      </a:cubicBezTo>
                      <a:cubicBezTo>
                        <a:pt x="11412" y="14872"/>
                        <a:pt x="11893" y="14589"/>
                        <a:pt x="12110" y="13911"/>
                      </a:cubicBezTo>
                      <a:cubicBezTo>
                        <a:pt x="13444" y="9808"/>
                        <a:pt x="13110" y="1802"/>
                        <a:pt x="13110" y="1802"/>
                      </a:cubicBezTo>
                      <a:cubicBezTo>
                        <a:pt x="14645" y="335"/>
                        <a:pt x="13110" y="1"/>
                        <a:pt x="13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a:off x="3386325" y="2997125"/>
                  <a:ext cx="1144175" cy="1100800"/>
                </a:xfrm>
                <a:custGeom>
                  <a:avLst/>
                  <a:gdLst/>
                  <a:ahLst/>
                  <a:cxnLst/>
                  <a:rect l="l" t="t" r="r" b="b"/>
                  <a:pathLst>
                    <a:path w="45767" h="44032" extrusionOk="0">
                      <a:moveTo>
                        <a:pt x="19081" y="0"/>
                      </a:moveTo>
                      <a:cubicBezTo>
                        <a:pt x="8540" y="0"/>
                        <a:pt x="1" y="9841"/>
                        <a:pt x="1" y="22016"/>
                      </a:cubicBezTo>
                      <a:cubicBezTo>
                        <a:pt x="1" y="34192"/>
                        <a:pt x="8540" y="44032"/>
                        <a:pt x="19081" y="44032"/>
                      </a:cubicBezTo>
                      <a:cubicBezTo>
                        <a:pt x="26053" y="44032"/>
                        <a:pt x="32157" y="39696"/>
                        <a:pt x="35493" y="33224"/>
                      </a:cubicBezTo>
                      <a:cubicBezTo>
                        <a:pt x="35493" y="33224"/>
                        <a:pt x="45400" y="28621"/>
                        <a:pt x="45767" y="26486"/>
                      </a:cubicBezTo>
                      <a:lnTo>
                        <a:pt x="40263" y="16946"/>
                      </a:lnTo>
                      <a:lnTo>
                        <a:pt x="37695" y="17246"/>
                      </a:lnTo>
                      <a:cubicBezTo>
                        <a:pt x="35793" y="7372"/>
                        <a:pt x="28188" y="0"/>
                        <a:pt x="190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1"/>
                <p:cNvSpPr/>
                <p:nvPr/>
              </p:nvSpPr>
              <p:spPr>
                <a:xfrm>
                  <a:off x="3551450" y="3008800"/>
                  <a:ext cx="245200" cy="175775"/>
                </a:xfrm>
                <a:custGeom>
                  <a:avLst/>
                  <a:gdLst/>
                  <a:ahLst/>
                  <a:cxnLst/>
                  <a:rect l="l" t="t" r="r" b="b"/>
                  <a:pathLst>
                    <a:path w="9808" h="7031" extrusionOk="0">
                      <a:moveTo>
                        <a:pt x="8573" y="0"/>
                      </a:moveTo>
                      <a:cubicBezTo>
                        <a:pt x="5304" y="801"/>
                        <a:pt x="2336" y="2502"/>
                        <a:pt x="1" y="4871"/>
                      </a:cubicBezTo>
                      <a:cubicBezTo>
                        <a:pt x="1407" y="5618"/>
                        <a:pt x="4391" y="7031"/>
                        <a:pt x="6589" y="7031"/>
                      </a:cubicBezTo>
                      <a:cubicBezTo>
                        <a:pt x="7727" y="7031"/>
                        <a:pt x="8653" y="6652"/>
                        <a:pt x="9040" y="5604"/>
                      </a:cubicBezTo>
                      <a:cubicBezTo>
                        <a:pt x="9808" y="3570"/>
                        <a:pt x="9241" y="1502"/>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a:off x="4179400" y="3365725"/>
                  <a:ext cx="149300" cy="143450"/>
                </a:xfrm>
                <a:custGeom>
                  <a:avLst/>
                  <a:gdLst/>
                  <a:ahLst/>
                  <a:cxnLst/>
                  <a:rect l="l" t="t" r="r" b="b"/>
                  <a:pathLst>
                    <a:path w="5972" h="5738" extrusionOk="0">
                      <a:moveTo>
                        <a:pt x="5371" y="0"/>
                      </a:moveTo>
                      <a:cubicBezTo>
                        <a:pt x="1602" y="1101"/>
                        <a:pt x="1" y="5738"/>
                        <a:pt x="1" y="5738"/>
                      </a:cubicBezTo>
                      <a:cubicBezTo>
                        <a:pt x="1945" y="2639"/>
                        <a:pt x="5300" y="2501"/>
                        <a:pt x="5884" y="2501"/>
                      </a:cubicBezTo>
                      <a:cubicBezTo>
                        <a:pt x="5941" y="2501"/>
                        <a:pt x="5972" y="2502"/>
                        <a:pt x="5972" y="2502"/>
                      </a:cubicBezTo>
                      <a:cubicBezTo>
                        <a:pt x="5805" y="1635"/>
                        <a:pt x="5605" y="801"/>
                        <a:pt x="5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1"/>
                <p:cNvSpPr/>
                <p:nvPr/>
              </p:nvSpPr>
              <p:spPr>
                <a:xfrm>
                  <a:off x="3386325" y="3543350"/>
                  <a:ext cx="887325" cy="554575"/>
                </a:xfrm>
                <a:custGeom>
                  <a:avLst/>
                  <a:gdLst/>
                  <a:ahLst/>
                  <a:cxnLst/>
                  <a:rect l="l" t="t" r="r" b="b"/>
                  <a:pathLst>
                    <a:path w="35493" h="22183" extrusionOk="0">
                      <a:moveTo>
                        <a:pt x="1" y="0"/>
                      </a:moveTo>
                      <a:lnTo>
                        <a:pt x="1" y="167"/>
                      </a:lnTo>
                      <a:cubicBezTo>
                        <a:pt x="1" y="12309"/>
                        <a:pt x="8540" y="22183"/>
                        <a:pt x="19081" y="22183"/>
                      </a:cubicBezTo>
                      <a:cubicBezTo>
                        <a:pt x="26053" y="22183"/>
                        <a:pt x="32157" y="17847"/>
                        <a:pt x="35493" y="11375"/>
                      </a:cubicBezTo>
                      <a:lnTo>
                        <a:pt x="35493" y="11375"/>
                      </a:lnTo>
                      <a:cubicBezTo>
                        <a:pt x="35493" y="11375"/>
                        <a:pt x="31421" y="12895"/>
                        <a:pt x="27373" y="12895"/>
                      </a:cubicBezTo>
                      <a:cubicBezTo>
                        <a:pt x="26024" y="12895"/>
                        <a:pt x="24677" y="12726"/>
                        <a:pt x="23484" y="12276"/>
                      </a:cubicBezTo>
                      <a:lnTo>
                        <a:pt x="23484" y="12276"/>
                      </a:lnTo>
                      <a:cubicBezTo>
                        <a:pt x="23951" y="14277"/>
                        <a:pt x="25519" y="15912"/>
                        <a:pt x="27521" y="16446"/>
                      </a:cubicBezTo>
                      <a:cubicBezTo>
                        <a:pt x="27521" y="16446"/>
                        <a:pt x="25139" y="19584"/>
                        <a:pt x="19947" y="19584"/>
                      </a:cubicBezTo>
                      <a:cubicBezTo>
                        <a:pt x="18243" y="19584"/>
                        <a:pt x="16236" y="19246"/>
                        <a:pt x="13911" y="18347"/>
                      </a:cubicBezTo>
                      <a:cubicBezTo>
                        <a:pt x="6439" y="15478"/>
                        <a:pt x="1402" y="78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4178575" y="3420750"/>
                  <a:ext cx="364450" cy="309600"/>
                </a:xfrm>
                <a:custGeom>
                  <a:avLst/>
                  <a:gdLst/>
                  <a:ahLst/>
                  <a:cxnLst/>
                  <a:rect l="l" t="t" r="r" b="b"/>
                  <a:pathLst>
                    <a:path w="14578" h="12384" extrusionOk="0">
                      <a:moveTo>
                        <a:pt x="8573" y="1"/>
                      </a:moveTo>
                      <a:cubicBezTo>
                        <a:pt x="6171" y="1"/>
                        <a:pt x="0" y="8207"/>
                        <a:pt x="801" y="10375"/>
                      </a:cubicBezTo>
                      <a:cubicBezTo>
                        <a:pt x="1314" y="11752"/>
                        <a:pt x="3848" y="12383"/>
                        <a:pt x="6568" y="12383"/>
                      </a:cubicBezTo>
                      <a:cubicBezTo>
                        <a:pt x="10040" y="12383"/>
                        <a:pt x="13815" y="11355"/>
                        <a:pt x="14077" y="9541"/>
                      </a:cubicBezTo>
                      <a:cubicBezTo>
                        <a:pt x="14577" y="6339"/>
                        <a:pt x="10641" y="1"/>
                        <a:pt x="8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a:off x="4306150" y="3576325"/>
                  <a:ext cx="61750" cy="95700"/>
                </a:xfrm>
                <a:custGeom>
                  <a:avLst/>
                  <a:gdLst/>
                  <a:ahLst/>
                  <a:cxnLst/>
                  <a:rect l="l" t="t" r="r" b="b"/>
                  <a:pathLst>
                    <a:path w="2470" h="3828" extrusionOk="0">
                      <a:moveTo>
                        <a:pt x="1574" y="0"/>
                      </a:moveTo>
                      <a:cubicBezTo>
                        <a:pt x="1066" y="0"/>
                        <a:pt x="483" y="700"/>
                        <a:pt x="268" y="1684"/>
                      </a:cubicBezTo>
                      <a:cubicBezTo>
                        <a:pt x="1" y="2718"/>
                        <a:pt x="234" y="3685"/>
                        <a:pt x="768" y="3818"/>
                      </a:cubicBezTo>
                      <a:cubicBezTo>
                        <a:pt x="803" y="3825"/>
                        <a:pt x="838" y="3828"/>
                        <a:pt x="873" y="3828"/>
                      </a:cubicBezTo>
                      <a:cubicBezTo>
                        <a:pt x="1411" y="3828"/>
                        <a:pt x="1985" y="3121"/>
                        <a:pt x="2236" y="2151"/>
                      </a:cubicBezTo>
                      <a:cubicBezTo>
                        <a:pt x="2469" y="1083"/>
                        <a:pt x="2236" y="116"/>
                        <a:pt x="1702" y="16"/>
                      </a:cubicBezTo>
                      <a:cubicBezTo>
                        <a:pt x="1660" y="5"/>
                        <a:pt x="1617" y="0"/>
                        <a:pt x="1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a:off x="4427925" y="3572450"/>
                  <a:ext cx="54225" cy="96875"/>
                </a:xfrm>
                <a:custGeom>
                  <a:avLst/>
                  <a:gdLst/>
                  <a:ahLst/>
                  <a:cxnLst/>
                  <a:rect l="l" t="t" r="r" b="b"/>
                  <a:pathLst>
                    <a:path w="2169" h="3875" extrusionOk="0">
                      <a:moveTo>
                        <a:pt x="998" y="0"/>
                      </a:moveTo>
                      <a:cubicBezTo>
                        <a:pt x="977" y="0"/>
                        <a:pt x="955" y="1"/>
                        <a:pt x="934" y="4"/>
                      </a:cubicBezTo>
                      <a:cubicBezTo>
                        <a:pt x="367" y="37"/>
                        <a:pt x="0" y="938"/>
                        <a:pt x="67" y="2005"/>
                      </a:cubicBezTo>
                      <a:cubicBezTo>
                        <a:pt x="132" y="3052"/>
                        <a:pt x="647" y="3874"/>
                        <a:pt x="1201" y="3874"/>
                      </a:cubicBezTo>
                      <a:cubicBezTo>
                        <a:pt x="1212" y="3874"/>
                        <a:pt x="1223" y="3874"/>
                        <a:pt x="1234" y="3873"/>
                      </a:cubicBezTo>
                      <a:cubicBezTo>
                        <a:pt x="1801" y="3840"/>
                        <a:pt x="2168" y="2939"/>
                        <a:pt x="2102" y="1872"/>
                      </a:cubicBezTo>
                      <a:cubicBezTo>
                        <a:pt x="2005" y="812"/>
                        <a:pt x="1538"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3872525" y="3454125"/>
                  <a:ext cx="67575" cy="110100"/>
                </a:xfrm>
                <a:custGeom>
                  <a:avLst/>
                  <a:gdLst/>
                  <a:ahLst/>
                  <a:cxnLst/>
                  <a:rect l="l" t="t" r="r" b="b"/>
                  <a:pathLst>
                    <a:path w="2703" h="4404" extrusionOk="0">
                      <a:moveTo>
                        <a:pt x="1334" y="0"/>
                      </a:moveTo>
                      <a:cubicBezTo>
                        <a:pt x="601" y="0"/>
                        <a:pt x="0" y="968"/>
                        <a:pt x="0" y="2202"/>
                      </a:cubicBezTo>
                      <a:cubicBezTo>
                        <a:pt x="0" y="3403"/>
                        <a:pt x="601" y="4403"/>
                        <a:pt x="1334" y="4403"/>
                      </a:cubicBezTo>
                      <a:cubicBezTo>
                        <a:pt x="2102" y="4403"/>
                        <a:pt x="2702" y="3403"/>
                        <a:pt x="2702" y="2202"/>
                      </a:cubicBezTo>
                      <a:cubicBezTo>
                        <a:pt x="2702" y="968"/>
                        <a:pt x="2102"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3440550" y="2833150"/>
                  <a:ext cx="371950" cy="469225"/>
                </a:xfrm>
                <a:custGeom>
                  <a:avLst/>
                  <a:gdLst/>
                  <a:ahLst/>
                  <a:cxnLst/>
                  <a:rect l="l" t="t" r="r" b="b"/>
                  <a:pathLst>
                    <a:path w="14878" h="18769" extrusionOk="0">
                      <a:moveTo>
                        <a:pt x="7967" y="0"/>
                      </a:moveTo>
                      <a:cubicBezTo>
                        <a:pt x="7769" y="0"/>
                        <a:pt x="7606" y="55"/>
                        <a:pt x="7606" y="55"/>
                      </a:cubicBezTo>
                      <a:cubicBezTo>
                        <a:pt x="0" y="6826"/>
                        <a:pt x="400" y="18768"/>
                        <a:pt x="400" y="18768"/>
                      </a:cubicBezTo>
                      <a:cubicBezTo>
                        <a:pt x="400" y="18768"/>
                        <a:pt x="14877" y="16700"/>
                        <a:pt x="13910" y="12497"/>
                      </a:cubicBezTo>
                      <a:cubicBezTo>
                        <a:pt x="12943" y="8294"/>
                        <a:pt x="8540" y="1589"/>
                        <a:pt x="8540" y="1589"/>
                      </a:cubicBezTo>
                      <a:cubicBezTo>
                        <a:pt x="8920" y="225"/>
                        <a:pt x="8371" y="0"/>
                        <a:pt x="7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1"/>
                <p:cNvSpPr/>
                <p:nvPr/>
              </p:nvSpPr>
              <p:spPr>
                <a:xfrm>
                  <a:off x="3554800" y="2910400"/>
                  <a:ext cx="191825" cy="330250"/>
                </a:xfrm>
                <a:custGeom>
                  <a:avLst/>
                  <a:gdLst/>
                  <a:ahLst/>
                  <a:cxnLst/>
                  <a:rect l="l" t="t" r="r" b="b"/>
                  <a:pathLst>
                    <a:path w="7673" h="13210" extrusionOk="0">
                      <a:moveTo>
                        <a:pt x="3169" y="0"/>
                      </a:moveTo>
                      <a:cubicBezTo>
                        <a:pt x="3169" y="0"/>
                        <a:pt x="0" y="6705"/>
                        <a:pt x="267" y="13210"/>
                      </a:cubicBezTo>
                      <a:cubicBezTo>
                        <a:pt x="267" y="13210"/>
                        <a:pt x="5604" y="12109"/>
                        <a:pt x="7672" y="8139"/>
                      </a:cubicBezTo>
                      <a:cubicBezTo>
                        <a:pt x="7672" y="8139"/>
                        <a:pt x="6271" y="3336"/>
                        <a:pt x="3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1"/>
                <p:cNvSpPr/>
                <p:nvPr/>
              </p:nvSpPr>
              <p:spPr>
                <a:xfrm>
                  <a:off x="2775075" y="4093375"/>
                  <a:ext cx="507050" cy="561625"/>
                </a:xfrm>
                <a:custGeom>
                  <a:avLst/>
                  <a:gdLst/>
                  <a:ahLst/>
                  <a:cxnLst/>
                  <a:rect l="l" t="t" r="r" b="b"/>
                  <a:pathLst>
                    <a:path w="20282" h="22465" extrusionOk="0">
                      <a:moveTo>
                        <a:pt x="4367" y="0"/>
                      </a:moveTo>
                      <a:cubicBezTo>
                        <a:pt x="3632" y="0"/>
                        <a:pt x="2897" y="57"/>
                        <a:pt x="2168" y="182"/>
                      </a:cubicBezTo>
                      <a:lnTo>
                        <a:pt x="0" y="22465"/>
                      </a:lnTo>
                      <a:lnTo>
                        <a:pt x="13543" y="22465"/>
                      </a:lnTo>
                      <a:lnTo>
                        <a:pt x="20281" y="6620"/>
                      </a:lnTo>
                      <a:cubicBezTo>
                        <a:pt x="20281" y="6620"/>
                        <a:pt x="12293" y="0"/>
                        <a:pt x="4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1"/>
                <p:cNvSpPr/>
                <p:nvPr/>
              </p:nvSpPr>
              <p:spPr>
                <a:xfrm>
                  <a:off x="2087900" y="3931950"/>
                  <a:ext cx="507075" cy="722225"/>
                </a:xfrm>
                <a:custGeom>
                  <a:avLst/>
                  <a:gdLst/>
                  <a:ahLst/>
                  <a:cxnLst/>
                  <a:rect l="l" t="t" r="r" b="b"/>
                  <a:pathLst>
                    <a:path w="20283" h="28889" extrusionOk="0">
                      <a:moveTo>
                        <a:pt x="3888" y="0"/>
                      </a:moveTo>
                      <a:cubicBezTo>
                        <a:pt x="3838" y="0"/>
                        <a:pt x="3787" y="0"/>
                        <a:pt x="3737" y="1"/>
                      </a:cubicBezTo>
                      <a:lnTo>
                        <a:pt x="1" y="28888"/>
                      </a:lnTo>
                      <a:lnTo>
                        <a:pt x="13511" y="28888"/>
                      </a:lnTo>
                      <a:lnTo>
                        <a:pt x="20282" y="13077"/>
                      </a:lnTo>
                      <a:cubicBezTo>
                        <a:pt x="20282" y="13077"/>
                        <a:pt x="17137" y="0"/>
                        <a:pt x="3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1"/>
                <p:cNvSpPr/>
                <p:nvPr/>
              </p:nvSpPr>
              <p:spPr>
                <a:xfrm>
                  <a:off x="2775075" y="4097900"/>
                  <a:ext cx="507050" cy="557100"/>
                </a:xfrm>
                <a:custGeom>
                  <a:avLst/>
                  <a:gdLst/>
                  <a:ahLst/>
                  <a:cxnLst/>
                  <a:rect l="l" t="t" r="r" b="b"/>
                  <a:pathLst>
                    <a:path w="20282" h="22284" extrusionOk="0">
                      <a:moveTo>
                        <a:pt x="2168" y="1"/>
                      </a:moveTo>
                      <a:lnTo>
                        <a:pt x="0" y="22284"/>
                      </a:lnTo>
                      <a:lnTo>
                        <a:pt x="13543" y="22284"/>
                      </a:lnTo>
                      <a:lnTo>
                        <a:pt x="20281" y="6439"/>
                      </a:lnTo>
                      <a:cubicBezTo>
                        <a:pt x="17846" y="4504"/>
                        <a:pt x="15144" y="2903"/>
                        <a:pt x="12276" y="1635"/>
                      </a:cubicBezTo>
                      <a:lnTo>
                        <a:pt x="12276" y="1635"/>
                      </a:lnTo>
                      <a:cubicBezTo>
                        <a:pt x="15578" y="4538"/>
                        <a:pt x="16178" y="7139"/>
                        <a:pt x="16178" y="7139"/>
                      </a:cubicBezTo>
                      <a:lnTo>
                        <a:pt x="11942" y="20716"/>
                      </a:lnTo>
                      <a:lnTo>
                        <a:pt x="1001" y="20716"/>
                      </a:lnTo>
                      <a:lnTo>
                        <a:pt x="21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51"/>
              <p:cNvSpPr/>
              <p:nvPr/>
            </p:nvSpPr>
            <p:spPr>
              <a:xfrm>
                <a:off x="2087075" y="3932800"/>
                <a:ext cx="507050" cy="722200"/>
              </a:xfrm>
              <a:custGeom>
                <a:avLst/>
                <a:gdLst/>
                <a:ahLst/>
                <a:cxnLst/>
                <a:rect l="l" t="t" r="r" b="b"/>
                <a:pathLst>
                  <a:path w="20282" h="28888" extrusionOk="0">
                    <a:moveTo>
                      <a:pt x="3770" y="0"/>
                    </a:moveTo>
                    <a:lnTo>
                      <a:pt x="1" y="28888"/>
                    </a:lnTo>
                    <a:lnTo>
                      <a:pt x="13544" y="28888"/>
                    </a:lnTo>
                    <a:lnTo>
                      <a:pt x="20282" y="13043"/>
                    </a:lnTo>
                    <a:cubicBezTo>
                      <a:pt x="20282" y="13043"/>
                      <a:pt x="18947" y="7372"/>
                      <a:pt x="14211" y="3536"/>
                    </a:cubicBezTo>
                    <a:lnTo>
                      <a:pt x="14211" y="3536"/>
                    </a:lnTo>
                    <a:cubicBezTo>
                      <a:pt x="17546" y="8073"/>
                      <a:pt x="17947" y="11875"/>
                      <a:pt x="17947" y="11875"/>
                    </a:cubicBezTo>
                    <a:lnTo>
                      <a:pt x="11676" y="27320"/>
                    </a:lnTo>
                    <a:lnTo>
                      <a:pt x="1268" y="27320"/>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51"/>
            <p:cNvGrpSpPr/>
            <p:nvPr/>
          </p:nvGrpSpPr>
          <p:grpSpPr>
            <a:xfrm>
              <a:off x="1583375" y="1993325"/>
              <a:ext cx="960725" cy="2661675"/>
              <a:chOff x="1583375" y="1993325"/>
              <a:chExt cx="960725" cy="2661675"/>
            </a:xfrm>
          </p:grpSpPr>
          <p:sp>
            <p:nvSpPr>
              <p:cNvPr id="1299" name="Google Shape;1299;p51"/>
              <p:cNvSpPr/>
              <p:nvPr/>
            </p:nvSpPr>
            <p:spPr>
              <a:xfrm>
                <a:off x="1752675" y="2400875"/>
                <a:ext cx="287725" cy="674675"/>
              </a:xfrm>
              <a:custGeom>
                <a:avLst/>
                <a:gdLst/>
                <a:ahLst/>
                <a:cxnLst/>
                <a:rect l="l" t="t" r="r" b="b"/>
                <a:pathLst>
                  <a:path w="11509" h="26987" extrusionOk="0">
                    <a:moveTo>
                      <a:pt x="10108" y="0"/>
                    </a:moveTo>
                    <a:cubicBezTo>
                      <a:pt x="7439" y="801"/>
                      <a:pt x="6338" y="10674"/>
                      <a:pt x="4804" y="14444"/>
                    </a:cubicBezTo>
                    <a:cubicBezTo>
                      <a:pt x="3236" y="18213"/>
                      <a:pt x="0" y="25685"/>
                      <a:pt x="0" y="25685"/>
                    </a:cubicBezTo>
                    <a:lnTo>
                      <a:pt x="1268" y="26986"/>
                    </a:lnTo>
                    <a:cubicBezTo>
                      <a:pt x="1268" y="26986"/>
                      <a:pt x="6772" y="17813"/>
                      <a:pt x="7506" y="16445"/>
                    </a:cubicBezTo>
                    <a:cubicBezTo>
                      <a:pt x="8240" y="15077"/>
                      <a:pt x="11509" y="4770"/>
                      <a:pt x="11509" y="4770"/>
                    </a:cubicBezTo>
                    <a:lnTo>
                      <a:pt x="10108"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1"/>
              <p:cNvSpPr/>
              <p:nvPr/>
            </p:nvSpPr>
            <p:spPr>
              <a:xfrm>
                <a:off x="1766850" y="2400875"/>
                <a:ext cx="278550" cy="624625"/>
              </a:xfrm>
              <a:custGeom>
                <a:avLst/>
                <a:gdLst/>
                <a:ahLst/>
                <a:cxnLst/>
                <a:rect l="l" t="t" r="r" b="b"/>
                <a:pathLst>
                  <a:path w="11142" h="24985" extrusionOk="0">
                    <a:moveTo>
                      <a:pt x="9541" y="0"/>
                    </a:moveTo>
                    <a:cubicBezTo>
                      <a:pt x="7939" y="434"/>
                      <a:pt x="7272" y="467"/>
                      <a:pt x="5004" y="12042"/>
                    </a:cubicBezTo>
                    <a:lnTo>
                      <a:pt x="0" y="23484"/>
                    </a:lnTo>
                    <a:lnTo>
                      <a:pt x="2369" y="24985"/>
                    </a:lnTo>
                    <a:cubicBezTo>
                      <a:pt x="2369" y="24985"/>
                      <a:pt x="7472" y="16145"/>
                      <a:pt x="8640" y="13910"/>
                    </a:cubicBezTo>
                    <a:cubicBezTo>
                      <a:pt x="9774" y="11675"/>
                      <a:pt x="11142" y="2835"/>
                      <a:pt x="11142" y="2835"/>
                    </a:cubicBezTo>
                    <a:lnTo>
                      <a:pt x="95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1930300" y="2540125"/>
                <a:ext cx="87575" cy="269400"/>
              </a:xfrm>
              <a:custGeom>
                <a:avLst/>
                <a:gdLst/>
                <a:ahLst/>
                <a:cxnLst/>
                <a:rect l="l" t="t" r="r" b="b"/>
                <a:pathLst>
                  <a:path w="3503" h="10776" extrusionOk="0">
                    <a:moveTo>
                      <a:pt x="1802" y="1"/>
                    </a:moveTo>
                    <a:cubicBezTo>
                      <a:pt x="1802" y="1"/>
                      <a:pt x="0" y="5338"/>
                      <a:pt x="768" y="10775"/>
                    </a:cubicBezTo>
                    <a:cubicBezTo>
                      <a:pt x="1335" y="9741"/>
                      <a:pt x="1835" y="8840"/>
                      <a:pt x="2102" y="8340"/>
                    </a:cubicBezTo>
                    <a:cubicBezTo>
                      <a:pt x="2569" y="7439"/>
                      <a:pt x="3103" y="5438"/>
                      <a:pt x="3503" y="3403"/>
                    </a:cubicBezTo>
                    <a:cubicBezTo>
                      <a:pt x="3103" y="1835"/>
                      <a:pt x="2536" y="568"/>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1583375" y="2698575"/>
                <a:ext cx="437850" cy="468700"/>
              </a:xfrm>
              <a:custGeom>
                <a:avLst/>
                <a:gdLst/>
                <a:ahLst/>
                <a:cxnLst/>
                <a:rect l="l" t="t" r="r" b="b"/>
                <a:pathLst>
                  <a:path w="17514" h="18748" extrusionOk="0">
                    <a:moveTo>
                      <a:pt x="7973" y="1"/>
                    </a:moveTo>
                    <a:cubicBezTo>
                      <a:pt x="3570" y="1"/>
                      <a:pt x="1" y="4204"/>
                      <a:pt x="1" y="9374"/>
                    </a:cubicBezTo>
                    <a:cubicBezTo>
                      <a:pt x="1" y="14544"/>
                      <a:pt x="3570" y="18747"/>
                      <a:pt x="7973" y="18747"/>
                    </a:cubicBezTo>
                    <a:lnTo>
                      <a:pt x="9541" y="18747"/>
                    </a:lnTo>
                    <a:cubicBezTo>
                      <a:pt x="13944" y="18747"/>
                      <a:pt x="17513" y="14544"/>
                      <a:pt x="17513" y="9374"/>
                    </a:cubicBezTo>
                    <a:cubicBezTo>
                      <a:pt x="17513" y="4204"/>
                      <a:pt x="13944" y="1"/>
                      <a:pt x="954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1583375" y="2698575"/>
                <a:ext cx="437850" cy="468700"/>
              </a:xfrm>
              <a:custGeom>
                <a:avLst/>
                <a:gdLst/>
                <a:ahLst/>
                <a:cxnLst/>
                <a:rect l="l" t="t" r="r" b="b"/>
                <a:pathLst>
                  <a:path w="17514" h="18748" extrusionOk="0">
                    <a:moveTo>
                      <a:pt x="7973" y="1"/>
                    </a:moveTo>
                    <a:cubicBezTo>
                      <a:pt x="3570" y="1"/>
                      <a:pt x="1" y="4204"/>
                      <a:pt x="1" y="9374"/>
                    </a:cubicBezTo>
                    <a:cubicBezTo>
                      <a:pt x="1" y="14544"/>
                      <a:pt x="3570" y="18747"/>
                      <a:pt x="7973" y="18747"/>
                    </a:cubicBezTo>
                    <a:lnTo>
                      <a:pt x="9541" y="18747"/>
                    </a:lnTo>
                    <a:cubicBezTo>
                      <a:pt x="13944" y="18747"/>
                      <a:pt x="17513" y="14544"/>
                      <a:pt x="17513" y="9374"/>
                    </a:cubicBezTo>
                    <a:cubicBezTo>
                      <a:pt x="17513" y="4204"/>
                      <a:pt x="13944" y="1"/>
                      <a:pt x="9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1"/>
              <p:cNvSpPr/>
              <p:nvPr/>
            </p:nvSpPr>
            <p:spPr>
              <a:xfrm>
                <a:off x="1621750" y="2698575"/>
                <a:ext cx="399475" cy="468700"/>
              </a:xfrm>
              <a:custGeom>
                <a:avLst/>
                <a:gdLst/>
                <a:ahLst/>
                <a:cxnLst/>
                <a:rect l="l" t="t" r="r" b="b"/>
                <a:pathLst>
                  <a:path w="15979" h="18748" extrusionOk="0">
                    <a:moveTo>
                      <a:pt x="7973" y="1"/>
                    </a:moveTo>
                    <a:cubicBezTo>
                      <a:pt x="3569" y="1"/>
                      <a:pt x="0" y="4204"/>
                      <a:pt x="0" y="9374"/>
                    </a:cubicBezTo>
                    <a:cubicBezTo>
                      <a:pt x="0" y="14544"/>
                      <a:pt x="3569" y="18747"/>
                      <a:pt x="7973" y="18747"/>
                    </a:cubicBezTo>
                    <a:cubicBezTo>
                      <a:pt x="12409" y="18747"/>
                      <a:pt x="15978" y="14544"/>
                      <a:pt x="15978" y="9374"/>
                    </a:cubicBezTo>
                    <a:cubicBezTo>
                      <a:pt x="15978" y="4204"/>
                      <a:pt x="12409" y="1"/>
                      <a:pt x="7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1753500" y="2800325"/>
                <a:ext cx="135125" cy="266050"/>
              </a:xfrm>
              <a:custGeom>
                <a:avLst/>
                <a:gdLst/>
                <a:ahLst/>
                <a:cxnLst/>
                <a:rect l="l" t="t" r="r" b="b"/>
                <a:pathLst>
                  <a:path w="5405" h="10642" extrusionOk="0">
                    <a:moveTo>
                      <a:pt x="2402" y="2502"/>
                    </a:moveTo>
                    <a:lnTo>
                      <a:pt x="2402" y="4503"/>
                    </a:lnTo>
                    <a:cubicBezTo>
                      <a:pt x="1835" y="4303"/>
                      <a:pt x="1402" y="4070"/>
                      <a:pt x="1402" y="3536"/>
                    </a:cubicBezTo>
                    <a:cubicBezTo>
                      <a:pt x="1402" y="2969"/>
                      <a:pt x="1835" y="2502"/>
                      <a:pt x="2402" y="2502"/>
                    </a:cubicBezTo>
                    <a:close/>
                    <a:moveTo>
                      <a:pt x="3170" y="6105"/>
                    </a:moveTo>
                    <a:cubicBezTo>
                      <a:pt x="3770" y="6305"/>
                      <a:pt x="4170" y="6572"/>
                      <a:pt x="4170" y="7139"/>
                    </a:cubicBezTo>
                    <a:cubicBezTo>
                      <a:pt x="4170" y="7606"/>
                      <a:pt x="3870" y="8006"/>
                      <a:pt x="3170" y="8139"/>
                    </a:cubicBezTo>
                    <a:lnTo>
                      <a:pt x="3170" y="6105"/>
                    </a:lnTo>
                    <a:close/>
                    <a:moveTo>
                      <a:pt x="2402" y="0"/>
                    </a:moveTo>
                    <a:lnTo>
                      <a:pt x="2402" y="1268"/>
                    </a:lnTo>
                    <a:cubicBezTo>
                      <a:pt x="868" y="1434"/>
                      <a:pt x="167" y="2435"/>
                      <a:pt x="167" y="3603"/>
                    </a:cubicBezTo>
                    <a:cubicBezTo>
                      <a:pt x="167" y="5171"/>
                      <a:pt x="1302" y="5571"/>
                      <a:pt x="2402" y="5904"/>
                    </a:cubicBezTo>
                    <a:lnTo>
                      <a:pt x="2402" y="8173"/>
                    </a:lnTo>
                    <a:cubicBezTo>
                      <a:pt x="1669" y="8073"/>
                      <a:pt x="1001" y="7772"/>
                      <a:pt x="468" y="7305"/>
                    </a:cubicBezTo>
                    <a:lnTo>
                      <a:pt x="1" y="8440"/>
                    </a:lnTo>
                    <a:cubicBezTo>
                      <a:pt x="668" y="9007"/>
                      <a:pt x="1502" y="9340"/>
                      <a:pt x="2402" y="9374"/>
                    </a:cubicBezTo>
                    <a:lnTo>
                      <a:pt x="2402" y="10641"/>
                    </a:lnTo>
                    <a:lnTo>
                      <a:pt x="3170" y="10641"/>
                    </a:lnTo>
                    <a:lnTo>
                      <a:pt x="3170" y="9374"/>
                    </a:lnTo>
                    <a:cubicBezTo>
                      <a:pt x="4704" y="9173"/>
                      <a:pt x="5405" y="8173"/>
                      <a:pt x="5405" y="7039"/>
                    </a:cubicBezTo>
                    <a:cubicBezTo>
                      <a:pt x="5405" y="5471"/>
                      <a:pt x="4237" y="5070"/>
                      <a:pt x="3170" y="4737"/>
                    </a:cubicBezTo>
                    <a:lnTo>
                      <a:pt x="3170" y="2469"/>
                    </a:lnTo>
                    <a:cubicBezTo>
                      <a:pt x="3737" y="2535"/>
                      <a:pt x="4270" y="2735"/>
                      <a:pt x="4737" y="3069"/>
                    </a:cubicBezTo>
                    <a:lnTo>
                      <a:pt x="5138" y="1935"/>
                    </a:lnTo>
                    <a:cubicBezTo>
                      <a:pt x="4571" y="1501"/>
                      <a:pt x="3870" y="1268"/>
                      <a:pt x="3170" y="1234"/>
                    </a:cubicBezTo>
                    <a:lnTo>
                      <a:pt x="31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1678450" y="3094700"/>
                <a:ext cx="582100" cy="885650"/>
              </a:xfrm>
              <a:custGeom>
                <a:avLst/>
                <a:gdLst/>
                <a:ahLst/>
                <a:cxnLst/>
                <a:rect l="l" t="t" r="r" b="b"/>
                <a:pathLst>
                  <a:path w="23284" h="35426" extrusionOk="0">
                    <a:moveTo>
                      <a:pt x="10775" y="0"/>
                    </a:moveTo>
                    <a:cubicBezTo>
                      <a:pt x="10775" y="0"/>
                      <a:pt x="9074" y="3102"/>
                      <a:pt x="6972" y="6972"/>
                    </a:cubicBezTo>
                    <a:cubicBezTo>
                      <a:pt x="3870" y="12743"/>
                      <a:pt x="1" y="20181"/>
                      <a:pt x="1" y="21449"/>
                    </a:cubicBezTo>
                    <a:cubicBezTo>
                      <a:pt x="1" y="22583"/>
                      <a:pt x="6639" y="26653"/>
                      <a:pt x="12643" y="30088"/>
                    </a:cubicBezTo>
                    <a:lnTo>
                      <a:pt x="13777" y="30756"/>
                    </a:lnTo>
                    <a:cubicBezTo>
                      <a:pt x="15512" y="31723"/>
                      <a:pt x="17146" y="32624"/>
                      <a:pt x="18514" y="33391"/>
                    </a:cubicBezTo>
                    <a:cubicBezTo>
                      <a:pt x="19014" y="33658"/>
                      <a:pt x="19481" y="33925"/>
                      <a:pt x="19881" y="34125"/>
                    </a:cubicBezTo>
                    <a:cubicBezTo>
                      <a:pt x="21316" y="34925"/>
                      <a:pt x="22250" y="35426"/>
                      <a:pt x="22250" y="35426"/>
                    </a:cubicBezTo>
                    <a:lnTo>
                      <a:pt x="23284" y="33391"/>
                    </a:lnTo>
                    <a:lnTo>
                      <a:pt x="20515" y="31156"/>
                    </a:lnTo>
                    <a:lnTo>
                      <a:pt x="19348" y="30222"/>
                    </a:lnTo>
                    <a:cubicBezTo>
                      <a:pt x="17880" y="29054"/>
                      <a:pt x="16179" y="27720"/>
                      <a:pt x="14544" y="26419"/>
                    </a:cubicBezTo>
                    <a:lnTo>
                      <a:pt x="14011" y="26019"/>
                    </a:lnTo>
                    <a:cubicBezTo>
                      <a:pt x="10975" y="23617"/>
                      <a:pt x="8240" y="21482"/>
                      <a:pt x="7706" y="21115"/>
                    </a:cubicBezTo>
                    <a:cubicBezTo>
                      <a:pt x="7006" y="20648"/>
                      <a:pt x="10074" y="15878"/>
                      <a:pt x="13077" y="11575"/>
                    </a:cubicBezTo>
                    <a:cubicBezTo>
                      <a:pt x="15645" y="7873"/>
                      <a:pt x="18147" y="4503"/>
                      <a:pt x="18147" y="4503"/>
                    </a:cubicBezTo>
                    <a:lnTo>
                      <a:pt x="10775"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1"/>
              <p:cNvSpPr/>
              <p:nvPr/>
            </p:nvSpPr>
            <p:spPr>
              <a:xfrm>
                <a:off x="1835225" y="3094700"/>
                <a:ext cx="296900" cy="321925"/>
              </a:xfrm>
              <a:custGeom>
                <a:avLst/>
                <a:gdLst/>
                <a:ahLst/>
                <a:cxnLst/>
                <a:rect l="l" t="t" r="r" b="b"/>
                <a:pathLst>
                  <a:path w="11876" h="12877" extrusionOk="0">
                    <a:moveTo>
                      <a:pt x="4537" y="0"/>
                    </a:moveTo>
                    <a:cubicBezTo>
                      <a:pt x="4537" y="0"/>
                      <a:pt x="2102" y="4403"/>
                      <a:pt x="1" y="8273"/>
                    </a:cubicBezTo>
                    <a:lnTo>
                      <a:pt x="5838" y="12876"/>
                    </a:lnTo>
                    <a:cubicBezTo>
                      <a:pt x="8440" y="9173"/>
                      <a:pt x="11876" y="4503"/>
                      <a:pt x="11876" y="4503"/>
                    </a:cubicBezTo>
                    <a:lnTo>
                      <a:pt x="4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1"/>
              <p:cNvSpPr/>
              <p:nvPr/>
            </p:nvSpPr>
            <p:spPr>
              <a:xfrm>
                <a:off x="1994500" y="3745150"/>
                <a:ext cx="196850" cy="202675"/>
              </a:xfrm>
              <a:custGeom>
                <a:avLst/>
                <a:gdLst/>
                <a:ahLst/>
                <a:cxnLst/>
                <a:rect l="l" t="t" r="r" b="b"/>
                <a:pathLst>
                  <a:path w="7874" h="8107" extrusionOk="0">
                    <a:moveTo>
                      <a:pt x="1369" y="1"/>
                    </a:moveTo>
                    <a:cubicBezTo>
                      <a:pt x="1002" y="1035"/>
                      <a:pt x="468" y="2636"/>
                      <a:pt x="1" y="4070"/>
                    </a:cubicBezTo>
                    <a:cubicBezTo>
                      <a:pt x="2770" y="5672"/>
                      <a:pt x="5438" y="7139"/>
                      <a:pt x="7239" y="8107"/>
                    </a:cubicBezTo>
                    <a:lnTo>
                      <a:pt x="7873" y="5138"/>
                    </a:lnTo>
                    <a:cubicBezTo>
                      <a:pt x="6072" y="3737"/>
                      <a:pt x="3637" y="1769"/>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1925300" y="3301500"/>
                <a:ext cx="416975" cy="1273450"/>
              </a:xfrm>
              <a:custGeom>
                <a:avLst/>
                <a:gdLst/>
                <a:ahLst/>
                <a:cxnLst/>
                <a:rect l="l" t="t" r="r" b="b"/>
                <a:pathLst>
                  <a:path w="16679" h="50938" extrusionOk="0">
                    <a:moveTo>
                      <a:pt x="16679" y="1"/>
                    </a:moveTo>
                    <a:lnTo>
                      <a:pt x="8106" y="1035"/>
                    </a:lnTo>
                    <a:cubicBezTo>
                      <a:pt x="8106" y="1035"/>
                      <a:pt x="8006" y="1635"/>
                      <a:pt x="7772" y="2703"/>
                    </a:cubicBezTo>
                    <a:cubicBezTo>
                      <a:pt x="7606" y="3437"/>
                      <a:pt x="7406" y="4371"/>
                      <a:pt x="7172" y="5538"/>
                    </a:cubicBezTo>
                    <a:cubicBezTo>
                      <a:pt x="6905" y="6706"/>
                      <a:pt x="6638" y="8040"/>
                      <a:pt x="6338" y="9541"/>
                    </a:cubicBezTo>
                    <a:cubicBezTo>
                      <a:pt x="6205" y="10175"/>
                      <a:pt x="6071" y="10775"/>
                      <a:pt x="5938" y="11442"/>
                    </a:cubicBezTo>
                    <a:cubicBezTo>
                      <a:pt x="5671" y="12843"/>
                      <a:pt x="5404" y="14311"/>
                      <a:pt x="5104" y="15879"/>
                    </a:cubicBezTo>
                    <a:cubicBezTo>
                      <a:pt x="4970" y="16646"/>
                      <a:pt x="4804" y="17413"/>
                      <a:pt x="4670" y="18181"/>
                    </a:cubicBezTo>
                    <a:cubicBezTo>
                      <a:pt x="4403" y="19548"/>
                      <a:pt x="4170" y="20983"/>
                      <a:pt x="3903" y="22484"/>
                    </a:cubicBezTo>
                    <a:cubicBezTo>
                      <a:pt x="2335" y="31323"/>
                      <a:pt x="734" y="41564"/>
                      <a:pt x="0" y="50370"/>
                    </a:cubicBezTo>
                    <a:lnTo>
                      <a:pt x="2102" y="50937"/>
                    </a:lnTo>
                    <a:cubicBezTo>
                      <a:pt x="2102" y="50937"/>
                      <a:pt x="7906" y="36293"/>
                      <a:pt x="8640" y="25119"/>
                    </a:cubicBezTo>
                    <a:cubicBezTo>
                      <a:pt x="8673" y="24852"/>
                      <a:pt x="8673" y="24585"/>
                      <a:pt x="8673" y="24318"/>
                    </a:cubicBezTo>
                    <a:lnTo>
                      <a:pt x="9440" y="21983"/>
                    </a:lnTo>
                    <a:lnTo>
                      <a:pt x="11108" y="16913"/>
                    </a:lnTo>
                    <a:lnTo>
                      <a:pt x="12543" y="12543"/>
                    </a:lnTo>
                    <a:lnTo>
                      <a:pt x="12809" y="11809"/>
                    </a:lnTo>
                    <a:lnTo>
                      <a:pt x="14978" y="5205"/>
                    </a:lnTo>
                    <a:lnTo>
                      <a:pt x="15244" y="4337"/>
                    </a:lnTo>
                    <a:lnTo>
                      <a:pt x="16679"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2191325" y="3867600"/>
                <a:ext cx="110475" cy="218625"/>
              </a:xfrm>
              <a:custGeom>
                <a:avLst/>
                <a:gdLst/>
                <a:ahLst/>
                <a:cxnLst/>
                <a:rect l="l" t="t" r="r" b="b"/>
                <a:pathLst>
                  <a:path w="4419" h="8745" extrusionOk="0">
                    <a:moveTo>
                      <a:pt x="3584" y="0"/>
                    </a:moveTo>
                    <a:cubicBezTo>
                      <a:pt x="2905" y="0"/>
                      <a:pt x="1801" y="288"/>
                      <a:pt x="267" y="307"/>
                    </a:cubicBezTo>
                    <a:cubicBezTo>
                      <a:pt x="0" y="307"/>
                      <a:pt x="167" y="3642"/>
                      <a:pt x="167" y="3642"/>
                    </a:cubicBezTo>
                    <a:cubicBezTo>
                      <a:pt x="167" y="3642"/>
                      <a:pt x="2202" y="5710"/>
                      <a:pt x="2635" y="7712"/>
                    </a:cubicBezTo>
                    <a:cubicBezTo>
                      <a:pt x="2794" y="8431"/>
                      <a:pt x="3059" y="8745"/>
                      <a:pt x="3332" y="8745"/>
                    </a:cubicBezTo>
                    <a:cubicBezTo>
                      <a:pt x="3806" y="8745"/>
                      <a:pt x="4303" y="7796"/>
                      <a:pt x="4303" y="6378"/>
                    </a:cubicBezTo>
                    <a:cubicBezTo>
                      <a:pt x="4337" y="4176"/>
                      <a:pt x="4370" y="2475"/>
                      <a:pt x="4403" y="907"/>
                    </a:cubicBezTo>
                    <a:cubicBezTo>
                      <a:pt x="4418" y="197"/>
                      <a:pt x="4146" y="0"/>
                      <a:pt x="3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2177150" y="3966350"/>
                <a:ext cx="39200" cy="45725"/>
              </a:xfrm>
              <a:custGeom>
                <a:avLst/>
                <a:gdLst/>
                <a:ahLst/>
                <a:cxnLst/>
                <a:rect l="l" t="t" r="r" b="b"/>
                <a:pathLst>
                  <a:path w="1568" h="1829" extrusionOk="0">
                    <a:moveTo>
                      <a:pt x="934" y="259"/>
                    </a:moveTo>
                    <a:cubicBezTo>
                      <a:pt x="734" y="726"/>
                      <a:pt x="467" y="1193"/>
                      <a:pt x="334" y="1193"/>
                    </a:cubicBezTo>
                    <a:cubicBezTo>
                      <a:pt x="329" y="1198"/>
                      <a:pt x="324" y="1200"/>
                      <a:pt x="318" y="1200"/>
                    </a:cubicBezTo>
                    <a:cubicBezTo>
                      <a:pt x="283" y="1200"/>
                      <a:pt x="234" y="1122"/>
                      <a:pt x="234" y="1093"/>
                    </a:cubicBezTo>
                    <a:lnTo>
                      <a:pt x="200" y="1093"/>
                    </a:lnTo>
                    <a:cubicBezTo>
                      <a:pt x="200" y="1027"/>
                      <a:pt x="167" y="993"/>
                      <a:pt x="200" y="927"/>
                    </a:cubicBezTo>
                    <a:cubicBezTo>
                      <a:pt x="200" y="893"/>
                      <a:pt x="200" y="826"/>
                      <a:pt x="234" y="793"/>
                    </a:cubicBezTo>
                    <a:cubicBezTo>
                      <a:pt x="400" y="526"/>
                      <a:pt x="634" y="359"/>
                      <a:pt x="934" y="259"/>
                    </a:cubicBezTo>
                    <a:close/>
                    <a:moveTo>
                      <a:pt x="1101" y="393"/>
                    </a:moveTo>
                    <a:cubicBezTo>
                      <a:pt x="1301" y="860"/>
                      <a:pt x="1468" y="1494"/>
                      <a:pt x="1334" y="1627"/>
                    </a:cubicBezTo>
                    <a:cubicBezTo>
                      <a:pt x="1334" y="1627"/>
                      <a:pt x="1320" y="1642"/>
                      <a:pt x="1270" y="1642"/>
                    </a:cubicBezTo>
                    <a:cubicBezTo>
                      <a:pt x="1245" y="1642"/>
                      <a:pt x="1212" y="1638"/>
                      <a:pt x="1168" y="1627"/>
                    </a:cubicBezTo>
                    <a:cubicBezTo>
                      <a:pt x="1134" y="1627"/>
                      <a:pt x="1068" y="1594"/>
                      <a:pt x="1068" y="1527"/>
                    </a:cubicBezTo>
                    <a:lnTo>
                      <a:pt x="1034" y="1560"/>
                    </a:lnTo>
                    <a:cubicBezTo>
                      <a:pt x="967" y="1160"/>
                      <a:pt x="967" y="760"/>
                      <a:pt x="1101" y="393"/>
                    </a:cubicBezTo>
                    <a:close/>
                    <a:moveTo>
                      <a:pt x="1088" y="1"/>
                    </a:moveTo>
                    <a:cubicBezTo>
                      <a:pt x="1076" y="1"/>
                      <a:pt x="1068" y="9"/>
                      <a:pt x="1068" y="26"/>
                    </a:cubicBezTo>
                    <a:cubicBezTo>
                      <a:pt x="1034" y="26"/>
                      <a:pt x="234" y="293"/>
                      <a:pt x="33" y="760"/>
                    </a:cubicBezTo>
                    <a:cubicBezTo>
                      <a:pt x="0" y="860"/>
                      <a:pt x="0" y="1027"/>
                      <a:pt x="33" y="1160"/>
                    </a:cubicBezTo>
                    <a:cubicBezTo>
                      <a:pt x="134" y="1327"/>
                      <a:pt x="200" y="1394"/>
                      <a:pt x="334" y="1394"/>
                    </a:cubicBezTo>
                    <a:cubicBezTo>
                      <a:pt x="500" y="1360"/>
                      <a:pt x="667" y="1127"/>
                      <a:pt x="834" y="860"/>
                    </a:cubicBezTo>
                    <a:lnTo>
                      <a:pt x="834" y="860"/>
                    </a:lnTo>
                    <a:cubicBezTo>
                      <a:pt x="767" y="1127"/>
                      <a:pt x="801" y="1394"/>
                      <a:pt x="901" y="1627"/>
                    </a:cubicBezTo>
                    <a:cubicBezTo>
                      <a:pt x="934" y="1694"/>
                      <a:pt x="1034" y="1760"/>
                      <a:pt x="1134" y="1794"/>
                    </a:cubicBezTo>
                    <a:cubicBezTo>
                      <a:pt x="1170" y="1817"/>
                      <a:pt x="1209" y="1829"/>
                      <a:pt x="1250" y="1829"/>
                    </a:cubicBezTo>
                    <a:cubicBezTo>
                      <a:pt x="1325" y="1829"/>
                      <a:pt x="1403" y="1792"/>
                      <a:pt x="1468" y="1727"/>
                    </a:cubicBezTo>
                    <a:cubicBezTo>
                      <a:pt x="1535" y="1627"/>
                      <a:pt x="1568" y="1527"/>
                      <a:pt x="1568" y="1427"/>
                    </a:cubicBezTo>
                    <a:cubicBezTo>
                      <a:pt x="1501" y="960"/>
                      <a:pt x="1368" y="493"/>
                      <a:pt x="1134" y="59"/>
                    </a:cubicBezTo>
                    <a:cubicBezTo>
                      <a:pt x="1134" y="26"/>
                      <a:pt x="1134" y="26"/>
                      <a:pt x="1134" y="26"/>
                    </a:cubicBezTo>
                    <a:cubicBezTo>
                      <a:pt x="1118" y="9"/>
                      <a:pt x="1101" y="1"/>
                      <a:pt x="1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1"/>
              <p:cNvSpPr/>
              <p:nvPr/>
            </p:nvSpPr>
            <p:spPr>
              <a:xfrm>
                <a:off x="1759350" y="4547750"/>
                <a:ext cx="259375" cy="107250"/>
              </a:xfrm>
              <a:custGeom>
                <a:avLst/>
                <a:gdLst/>
                <a:ahLst/>
                <a:cxnLst/>
                <a:rect l="l" t="t" r="r" b="b"/>
                <a:pathLst>
                  <a:path w="10375" h="4290" extrusionOk="0">
                    <a:moveTo>
                      <a:pt x="8208" y="0"/>
                    </a:moveTo>
                    <a:cubicBezTo>
                      <a:pt x="7240" y="0"/>
                      <a:pt x="6004" y="87"/>
                      <a:pt x="6004" y="87"/>
                    </a:cubicBezTo>
                    <a:cubicBezTo>
                      <a:pt x="6004" y="87"/>
                      <a:pt x="3970" y="2155"/>
                      <a:pt x="1968" y="2622"/>
                    </a:cubicBezTo>
                    <a:cubicBezTo>
                      <a:pt x="0" y="3089"/>
                      <a:pt x="1101" y="4290"/>
                      <a:pt x="3336" y="4290"/>
                    </a:cubicBezTo>
                    <a:lnTo>
                      <a:pt x="8806" y="4290"/>
                    </a:lnTo>
                    <a:cubicBezTo>
                      <a:pt x="10374" y="4290"/>
                      <a:pt x="9374" y="2922"/>
                      <a:pt x="9340" y="153"/>
                    </a:cubicBezTo>
                    <a:cubicBezTo>
                      <a:pt x="9340" y="36"/>
                      <a:pt x="8829" y="0"/>
                      <a:pt x="8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1"/>
              <p:cNvSpPr/>
              <p:nvPr/>
            </p:nvSpPr>
            <p:spPr>
              <a:xfrm>
                <a:off x="1855250" y="4531975"/>
                <a:ext cx="45875" cy="38800"/>
              </a:xfrm>
              <a:custGeom>
                <a:avLst/>
                <a:gdLst/>
                <a:ahLst/>
                <a:cxnLst/>
                <a:rect l="l" t="t" r="r" b="b"/>
                <a:pathLst>
                  <a:path w="1835" h="1552" extrusionOk="0">
                    <a:moveTo>
                      <a:pt x="868" y="184"/>
                    </a:moveTo>
                    <a:cubicBezTo>
                      <a:pt x="934" y="184"/>
                      <a:pt x="968" y="217"/>
                      <a:pt x="1001" y="217"/>
                    </a:cubicBezTo>
                    <a:cubicBezTo>
                      <a:pt x="1268" y="384"/>
                      <a:pt x="1468" y="651"/>
                      <a:pt x="1568" y="951"/>
                    </a:cubicBezTo>
                    <a:cubicBezTo>
                      <a:pt x="1101" y="751"/>
                      <a:pt x="601" y="484"/>
                      <a:pt x="601" y="351"/>
                    </a:cubicBezTo>
                    <a:cubicBezTo>
                      <a:pt x="601" y="284"/>
                      <a:pt x="667" y="251"/>
                      <a:pt x="734" y="217"/>
                    </a:cubicBezTo>
                    <a:cubicBezTo>
                      <a:pt x="767" y="184"/>
                      <a:pt x="834" y="184"/>
                      <a:pt x="868" y="184"/>
                    </a:cubicBezTo>
                    <a:close/>
                    <a:moveTo>
                      <a:pt x="801" y="991"/>
                    </a:moveTo>
                    <a:cubicBezTo>
                      <a:pt x="1030" y="991"/>
                      <a:pt x="1255" y="1026"/>
                      <a:pt x="1468" y="1084"/>
                    </a:cubicBezTo>
                    <a:cubicBezTo>
                      <a:pt x="1091" y="1261"/>
                      <a:pt x="656" y="1399"/>
                      <a:pt x="394" y="1399"/>
                    </a:cubicBezTo>
                    <a:cubicBezTo>
                      <a:pt x="309" y="1399"/>
                      <a:pt x="241" y="1384"/>
                      <a:pt x="200" y="1351"/>
                    </a:cubicBezTo>
                    <a:cubicBezTo>
                      <a:pt x="200" y="1351"/>
                      <a:pt x="167" y="1318"/>
                      <a:pt x="200" y="1185"/>
                    </a:cubicBezTo>
                    <a:cubicBezTo>
                      <a:pt x="234" y="1118"/>
                      <a:pt x="267" y="1084"/>
                      <a:pt x="300" y="1051"/>
                    </a:cubicBezTo>
                    <a:cubicBezTo>
                      <a:pt x="468" y="1009"/>
                      <a:pt x="636" y="991"/>
                      <a:pt x="801" y="991"/>
                    </a:cubicBezTo>
                    <a:close/>
                    <a:moveTo>
                      <a:pt x="868" y="0"/>
                    </a:moveTo>
                    <a:cubicBezTo>
                      <a:pt x="801" y="0"/>
                      <a:pt x="734" y="17"/>
                      <a:pt x="667" y="50"/>
                    </a:cubicBezTo>
                    <a:cubicBezTo>
                      <a:pt x="501" y="117"/>
                      <a:pt x="434" y="217"/>
                      <a:pt x="434" y="317"/>
                    </a:cubicBezTo>
                    <a:cubicBezTo>
                      <a:pt x="467" y="517"/>
                      <a:pt x="701" y="684"/>
                      <a:pt x="968" y="818"/>
                    </a:cubicBezTo>
                    <a:cubicBezTo>
                      <a:pt x="901" y="809"/>
                      <a:pt x="836" y="805"/>
                      <a:pt x="773" y="805"/>
                    </a:cubicBezTo>
                    <a:cubicBezTo>
                      <a:pt x="584" y="805"/>
                      <a:pt x="409" y="843"/>
                      <a:pt x="234" y="918"/>
                    </a:cubicBezTo>
                    <a:cubicBezTo>
                      <a:pt x="134" y="951"/>
                      <a:pt x="67" y="1018"/>
                      <a:pt x="34" y="1118"/>
                    </a:cubicBezTo>
                    <a:cubicBezTo>
                      <a:pt x="0" y="1251"/>
                      <a:pt x="34" y="1385"/>
                      <a:pt x="134" y="1485"/>
                    </a:cubicBezTo>
                    <a:cubicBezTo>
                      <a:pt x="200" y="1551"/>
                      <a:pt x="300" y="1551"/>
                      <a:pt x="434" y="1551"/>
                    </a:cubicBezTo>
                    <a:cubicBezTo>
                      <a:pt x="901" y="1485"/>
                      <a:pt x="1368" y="1351"/>
                      <a:pt x="1802" y="1151"/>
                    </a:cubicBezTo>
                    <a:cubicBezTo>
                      <a:pt x="1802" y="1118"/>
                      <a:pt x="1802" y="1118"/>
                      <a:pt x="1835" y="1118"/>
                    </a:cubicBezTo>
                    <a:cubicBezTo>
                      <a:pt x="1835" y="1084"/>
                      <a:pt x="1835" y="1051"/>
                      <a:pt x="1835" y="1051"/>
                    </a:cubicBezTo>
                    <a:cubicBezTo>
                      <a:pt x="1802" y="1018"/>
                      <a:pt x="1535" y="217"/>
                      <a:pt x="1068" y="50"/>
                    </a:cubicBezTo>
                    <a:cubicBezTo>
                      <a:pt x="1001" y="17"/>
                      <a:pt x="934" y="0"/>
                      <a:pt x="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1"/>
              <p:cNvSpPr/>
              <p:nvPr/>
            </p:nvSpPr>
            <p:spPr>
              <a:xfrm>
                <a:off x="1860250" y="3195600"/>
                <a:ext cx="191825" cy="176825"/>
              </a:xfrm>
              <a:custGeom>
                <a:avLst/>
                <a:gdLst/>
                <a:ahLst/>
                <a:cxnLst/>
                <a:rect l="l" t="t" r="r" b="b"/>
                <a:pathLst>
                  <a:path w="7673" h="7073" extrusionOk="0">
                    <a:moveTo>
                      <a:pt x="901" y="0"/>
                    </a:moveTo>
                    <a:lnTo>
                      <a:pt x="0" y="2235"/>
                    </a:lnTo>
                    <a:lnTo>
                      <a:pt x="7172" y="7072"/>
                    </a:lnTo>
                    <a:lnTo>
                      <a:pt x="7673" y="6639"/>
                    </a:lnTo>
                    <a:cubicBezTo>
                      <a:pt x="6405" y="5938"/>
                      <a:pt x="1635" y="3236"/>
                      <a:pt x="1268" y="2302"/>
                    </a:cubicBezTo>
                    <a:cubicBezTo>
                      <a:pt x="1034" y="1568"/>
                      <a:pt x="901" y="801"/>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1"/>
              <p:cNvSpPr/>
              <p:nvPr/>
            </p:nvSpPr>
            <p:spPr>
              <a:xfrm>
                <a:off x="2104600" y="3301500"/>
                <a:ext cx="237675" cy="143225"/>
              </a:xfrm>
              <a:custGeom>
                <a:avLst/>
                <a:gdLst/>
                <a:ahLst/>
                <a:cxnLst/>
                <a:rect l="l" t="t" r="r" b="b"/>
                <a:pathLst>
                  <a:path w="9507" h="5729" extrusionOk="0">
                    <a:moveTo>
                      <a:pt x="9507" y="1"/>
                    </a:moveTo>
                    <a:lnTo>
                      <a:pt x="967" y="1035"/>
                    </a:lnTo>
                    <a:cubicBezTo>
                      <a:pt x="967" y="1035"/>
                      <a:pt x="834" y="1635"/>
                      <a:pt x="600" y="2703"/>
                    </a:cubicBezTo>
                    <a:cubicBezTo>
                      <a:pt x="434" y="3437"/>
                      <a:pt x="234" y="4371"/>
                      <a:pt x="0" y="5538"/>
                    </a:cubicBezTo>
                    <a:cubicBezTo>
                      <a:pt x="919" y="5538"/>
                      <a:pt x="2029" y="5728"/>
                      <a:pt x="3524" y="5728"/>
                    </a:cubicBezTo>
                    <a:cubicBezTo>
                      <a:pt x="4687" y="5728"/>
                      <a:pt x="6084" y="5613"/>
                      <a:pt x="7806" y="5205"/>
                    </a:cubicBezTo>
                    <a:lnTo>
                      <a:pt x="95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1"/>
              <p:cNvSpPr/>
              <p:nvPr/>
            </p:nvSpPr>
            <p:spPr>
              <a:xfrm>
                <a:off x="1835225" y="2851175"/>
                <a:ext cx="543750" cy="576275"/>
              </a:xfrm>
              <a:custGeom>
                <a:avLst/>
                <a:gdLst/>
                <a:ahLst/>
                <a:cxnLst/>
                <a:rect l="l" t="t" r="r" b="b"/>
                <a:pathLst>
                  <a:path w="21750" h="23051" extrusionOk="0">
                    <a:moveTo>
                      <a:pt x="5571" y="1"/>
                    </a:moveTo>
                    <a:lnTo>
                      <a:pt x="4938" y="6439"/>
                    </a:lnTo>
                    <a:lnTo>
                      <a:pt x="1" y="16646"/>
                    </a:lnTo>
                    <a:lnTo>
                      <a:pt x="7106" y="22384"/>
                    </a:lnTo>
                    <a:lnTo>
                      <a:pt x="10275" y="18881"/>
                    </a:lnTo>
                    <a:lnTo>
                      <a:pt x="10275" y="22717"/>
                    </a:lnTo>
                    <a:lnTo>
                      <a:pt x="19848" y="23051"/>
                    </a:lnTo>
                    <a:cubicBezTo>
                      <a:pt x="19982" y="22317"/>
                      <a:pt x="20082" y="21616"/>
                      <a:pt x="20182" y="20949"/>
                    </a:cubicBezTo>
                    <a:cubicBezTo>
                      <a:pt x="21750" y="9074"/>
                      <a:pt x="18447" y="1369"/>
                      <a:pt x="18447" y="1369"/>
                    </a:cubicBezTo>
                    <a:lnTo>
                      <a:pt x="55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1"/>
              <p:cNvSpPr/>
              <p:nvPr/>
            </p:nvSpPr>
            <p:spPr>
              <a:xfrm>
                <a:off x="1967000" y="2812000"/>
                <a:ext cx="333575" cy="85075"/>
              </a:xfrm>
              <a:custGeom>
                <a:avLst/>
                <a:gdLst/>
                <a:ahLst/>
                <a:cxnLst/>
                <a:rect l="l" t="t" r="r" b="b"/>
                <a:pathLst>
                  <a:path w="13343" h="3403" extrusionOk="0">
                    <a:moveTo>
                      <a:pt x="0" y="0"/>
                    </a:moveTo>
                    <a:lnTo>
                      <a:pt x="0" y="2235"/>
                    </a:lnTo>
                    <a:lnTo>
                      <a:pt x="13343" y="3403"/>
                    </a:lnTo>
                    <a:lnTo>
                      <a:pt x="13043" y="110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1"/>
              <p:cNvSpPr/>
              <p:nvPr/>
            </p:nvSpPr>
            <p:spPr>
              <a:xfrm>
                <a:off x="2057900" y="2816000"/>
                <a:ext cx="80900" cy="70225"/>
              </a:xfrm>
              <a:custGeom>
                <a:avLst/>
                <a:gdLst/>
                <a:ahLst/>
                <a:cxnLst/>
                <a:rect l="l" t="t" r="r" b="b"/>
                <a:pathLst>
                  <a:path w="3236" h="2809" extrusionOk="0">
                    <a:moveTo>
                      <a:pt x="834" y="407"/>
                    </a:moveTo>
                    <a:lnTo>
                      <a:pt x="2435" y="541"/>
                    </a:lnTo>
                    <a:cubicBezTo>
                      <a:pt x="2635" y="574"/>
                      <a:pt x="2802" y="741"/>
                      <a:pt x="2802" y="941"/>
                    </a:cubicBezTo>
                    <a:lnTo>
                      <a:pt x="2802" y="1975"/>
                    </a:lnTo>
                    <a:cubicBezTo>
                      <a:pt x="2802" y="2075"/>
                      <a:pt x="2769" y="2208"/>
                      <a:pt x="2669" y="2275"/>
                    </a:cubicBezTo>
                    <a:cubicBezTo>
                      <a:pt x="2602" y="2342"/>
                      <a:pt x="2502" y="2375"/>
                      <a:pt x="2368" y="2375"/>
                    </a:cubicBezTo>
                    <a:lnTo>
                      <a:pt x="767" y="2242"/>
                    </a:lnTo>
                    <a:cubicBezTo>
                      <a:pt x="567" y="2208"/>
                      <a:pt x="434" y="2042"/>
                      <a:pt x="434" y="1842"/>
                    </a:cubicBezTo>
                    <a:lnTo>
                      <a:pt x="434" y="1508"/>
                    </a:lnTo>
                    <a:lnTo>
                      <a:pt x="867" y="1541"/>
                    </a:lnTo>
                    <a:cubicBezTo>
                      <a:pt x="878" y="1542"/>
                      <a:pt x="888" y="1543"/>
                      <a:pt x="898" y="1543"/>
                    </a:cubicBezTo>
                    <a:cubicBezTo>
                      <a:pt x="1236" y="1543"/>
                      <a:pt x="1257" y="1008"/>
                      <a:pt x="901" y="1008"/>
                    </a:cubicBezTo>
                    <a:lnTo>
                      <a:pt x="467" y="941"/>
                    </a:lnTo>
                    <a:lnTo>
                      <a:pt x="400" y="941"/>
                    </a:lnTo>
                    <a:lnTo>
                      <a:pt x="400" y="807"/>
                    </a:lnTo>
                    <a:cubicBezTo>
                      <a:pt x="400" y="674"/>
                      <a:pt x="434" y="574"/>
                      <a:pt x="534" y="507"/>
                    </a:cubicBezTo>
                    <a:cubicBezTo>
                      <a:pt x="600" y="441"/>
                      <a:pt x="701" y="407"/>
                      <a:pt x="801" y="407"/>
                    </a:cubicBezTo>
                    <a:close/>
                    <a:moveTo>
                      <a:pt x="777" y="0"/>
                    </a:moveTo>
                    <a:cubicBezTo>
                      <a:pt x="582" y="0"/>
                      <a:pt x="412" y="91"/>
                      <a:pt x="267" y="207"/>
                    </a:cubicBezTo>
                    <a:cubicBezTo>
                      <a:pt x="100" y="374"/>
                      <a:pt x="0" y="574"/>
                      <a:pt x="0" y="807"/>
                    </a:cubicBezTo>
                    <a:lnTo>
                      <a:pt x="0" y="1842"/>
                    </a:lnTo>
                    <a:cubicBezTo>
                      <a:pt x="0" y="2275"/>
                      <a:pt x="334" y="2609"/>
                      <a:pt x="734" y="2642"/>
                    </a:cubicBezTo>
                    <a:lnTo>
                      <a:pt x="2368" y="2809"/>
                    </a:lnTo>
                    <a:lnTo>
                      <a:pt x="2435" y="2809"/>
                    </a:lnTo>
                    <a:cubicBezTo>
                      <a:pt x="2635" y="2809"/>
                      <a:pt x="2835" y="2709"/>
                      <a:pt x="2969" y="2575"/>
                    </a:cubicBezTo>
                    <a:cubicBezTo>
                      <a:pt x="3136" y="2442"/>
                      <a:pt x="3236" y="2208"/>
                      <a:pt x="3236" y="2008"/>
                    </a:cubicBezTo>
                    <a:lnTo>
                      <a:pt x="3236" y="941"/>
                    </a:lnTo>
                    <a:cubicBezTo>
                      <a:pt x="3236" y="541"/>
                      <a:pt x="2935" y="174"/>
                      <a:pt x="2502" y="140"/>
                    </a:cubicBezTo>
                    <a:lnTo>
                      <a:pt x="867" y="7"/>
                    </a:lnTo>
                    <a:cubicBezTo>
                      <a:pt x="837" y="3"/>
                      <a:pt x="806"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1"/>
              <p:cNvSpPr/>
              <p:nvPr/>
            </p:nvSpPr>
            <p:spPr>
              <a:xfrm>
                <a:off x="1975325" y="2399200"/>
                <a:ext cx="374475" cy="440325"/>
              </a:xfrm>
              <a:custGeom>
                <a:avLst/>
                <a:gdLst/>
                <a:ahLst/>
                <a:cxnLst/>
                <a:rect l="l" t="t" r="r" b="b"/>
                <a:pathLst>
                  <a:path w="14979" h="17613" extrusionOk="0">
                    <a:moveTo>
                      <a:pt x="3483" y="0"/>
                    </a:moveTo>
                    <a:cubicBezTo>
                      <a:pt x="2087" y="0"/>
                      <a:pt x="1202" y="67"/>
                      <a:pt x="1202" y="67"/>
                    </a:cubicBezTo>
                    <a:cubicBezTo>
                      <a:pt x="1" y="4770"/>
                      <a:pt x="334" y="16512"/>
                      <a:pt x="334" y="16512"/>
                    </a:cubicBezTo>
                    <a:lnTo>
                      <a:pt x="12710" y="17613"/>
                    </a:lnTo>
                    <a:lnTo>
                      <a:pt x="14978" y="1868"/>
                    </a:lnTo>
                    <a:cubicBezTo>
                      <a:pt x="11109" y="267"/>
                      <a:pt x="6276" y="0"/>
                      <a:pt x="34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1"/>
              <p:cNvSpPr/>
              <p:nvPr/>
            </p:nvSpPr>
            <p:spPr>
              <a:xfrm>
                <a:off x="2097075" y="2289125"/>
                <a:ext cx="128450" cy="190975"/>
              </a:xfrm>
              <a:custGeom>
                <a:avLst/>
                <a:gdLst/>
                <a:ahLst/>
                <a:cxnLst/>
                <a:rect l="l" t="t" r="r" b="b"/>
                <a:pathLst>
                  <a:path w="5138" h="7639" extrusionOk="0">
                    <a:moveTo>
                      <a:pt x="4137" y="0"/>
                    </a:moveTo>
                    <a:lnTo>
                      <a:pt x="735" y="1268"/>
                    </a:lnTo>
                    <a:cubicBezTo>
                      <a:pt x="868" y="1768"/>
                      <a:pt x="1002" y="2335"/>
                      <a:pt x="1068" y="2869"/>
                    </a:cubicBezTo>
                    <a:cubicBezTo>
                      <a:pt x="1102" y="2936"/>
                      <a:pt x="1102" y="3002"/>
                      <a:pt x="1102" y="3069"/>
                    </a:cubicBezTo>
                    <a:cubicBezTo>
                      <a:pt x="1368" y="5237"/>
                      <a:pt x="434" y="5404"/>
                      <a:pt x="434" y="5404"/>
                    </a:cubicBezTo>
                    <a:cubicBezTo>
                      <a:pt x="1" y="6805"/>
                      <a:pt x="1569" y="7639"/>
                      <a:pt x="1569" y="7639"/>
                    </a:cubicBezTo>
                    <a:cubicBezTo>
                      <a:pt x="4437" y="6772"/>
                      <a:pt x="5138" y="5271"/>
                      <a:pt x="5138" y="5271"/>
                    </a:cubicBezTo>
                    <a:cubicBezTo>
                      <a:pt x="4904" y="5070"/>
                      <a:pt x="4704" y="4837"/>
                      <a:pt x="4537" y="4603"/>
                    </a:cubicBezTo>
                    <a:cubicBezTo>
                      <a:pt x="3303" y="2802"/>
                      <a:pt x="4137" y="0"/>
                      <a:pt x="4137"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1"/>
              <p:cNvSpPr/>
              <p:nvPr/>
            </p:nvSpPr>
            <p:spPr>
              <a:xfrm>
                <a:off x="2115425" y="2289125"/>
                <a:ext cx="95100" cy="114275"/>
              </a:xfrm>
              <a:custGeom>
                <a:avLst/>
                <a:gdLst/>
                <a:ahLst/>
                <a:cxnLst/>
                <a:rect l="l" t="t" r="r" b="b"/>
                <a:pathLst>
                  <a:path w="3804" h="4571" extrusionOk="0">
                    <a:moveTo>
                      <a:pt x="3403" y="0"/>
                    </a:moveTo>
                    <a:lnTo>
                      <a:pt x="1" y="1234"/>
                    </a:lnTo>
                    <a:cubicBezTo>
                      <a:pt x="134" y="1768"/>
                      <a:pt x="268" y="2302"/>
                      <a:pt x="334" y="2869"/>
                    </a:cubicBezTo>
                    <a:cubicBezTo>
                      <a:pt x="368" y="2936"/>
                      <a:pt x="368" y="3002"/>
                      <a:pt x="368" y="3036"/>
                    </a:cubicBezTo>
                    <a:cubicBezTo>
                      <a:pt x="1268" y="3970"/>
                      <a:pt x="2502" y="4537"/>
                      <a:pt x="3803" y="4570"/>
                    </a:cubicBezTo>
                    <a:cubicBezTo>
                      <a:pt x="2569" y="2769"/>
                      <a:pt x="3403" y="0"/>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1"/>
              <p:cNvSpPr/>
              <p:nvPr/>
            </p:nvSpPr>
            <p:spPr>
              <a:xfrm>
                <a:off x="1853575" y="1993325"/>
                <a:ext cx="263550" cy="378375"/>
              </a:xfrm>
              <a:custGeom>
                <a:avLst/>
                <a:gdLst/>
                <a:ahLst/>
                <a:cxnLst/>
                <a:rect l="l" t="t" r="r" b="b"/>
                <a:pathLst>
                  <a:path w="10542" h="15135" extrusionOk="0">
                    <a:moveTo>
                      <a:pt x="6020" y="0"/>
                    </a:moveTo>
                    <a:cubicBezTo>
                      <a:pt x="5645" y="0"/>
                      <a:pt x="5241" y="39"/>
                      <a:pt x="4804" y="124"/>
                    </a:cubicBezTo>
                    <a:cubicBezTo>
                      <a:pt x="1" y="1058"/>
                      <a:pt x="2235" y="7629"/>
                      <a:pt x="3236" y="9697"/>
                    </a:cubicBezTo>
                    <a:cubicBezTo>
                      <a:pt x="4204" y="11732"/>
                      <a:pt x="4337" y="13433"/>
                      <a:pt x="3169" y="14367"/>
                    </a:cubicBezTo>
                    <a:cubicBezTo>
                      <a:pt x="3169" y="14367"/>
                      <a:pt x="3491" y="14454"/>
                      <a:pt x="3921" y="14454"/>
                    </a:cubicBezTo>
                    <a:cubicBezTo>
                      <a:pt x="4451" y="14454"/>
                      <a:pt x="5144" y="14322"/>
                      <a:pt x="5605" y="13734"/>
                    </a:cubicBezTo>
                    <a:lnTo>
                      <a:pt x="5605" y="13734"/>
                    </a:lnTo>
                    <a:cubicBezTo>
                      <a:pt x="5605" y="13734"/>
                      <a:pt x="5571" y="14734"/>
                      <a:pt x="5004" y="15135"/>
                    </a:cubicBezTo>
                    <a:lnTo>
                      <a:pt x="5004" y="15135"/>
                    </a:lnTo>
                    <a:cubicBezTo>
                      <a:pt x="5004" y="15135"/>
                      <a:pt x="9841" y="13433"/>
                      <a:pt x="8607" y="7796"/>
                    </a:cubicBezTo>
                    <a:cubicBezTo>
                      <a:pt x="7841" y="4278"/>
                      <a:pt x="8770" y="3610"/>
                      <a:pt x="9586" y="3610"/>
                    </a:cubicBezTo>
                    <a:cubicBezTo>
                      <a:pt x="10085" y="3610"/>
                      <a:pt x="10541" y="3860"/>
                      <a:pt x="10541" y="3860"/>
                    </a:cubicBezTo>
                    <a:cubicBezTo>
                      <a:pt x="10541" y="3860"/>
                      <a:pt x="9769" y="0"/>
                      <a:pt x="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1"/>
              <p:cNvSpPr/>
              <p:nvPr/>
            </p:nvSpPr>
            <p:spPr>
              <a:xfrm>
                <a:off x="1999525" y="2058975"/>
                <a:ext cx="339425" cy="271075"/>
              </a:xfrm>
              <a:custGeom>
                <a:avLst/>
                <a:gdLst/>
                <a:ahLst/>
                <a:cxnLst/>
                <a:rect l="l" t="t" r="r" b="b"/>
                <a:pathLst>
                  <a:path w="13577" h="10843" extrusionOk="0">
                    <a:moveTo>
                      <a:pt x="6822" y="0"/>
                    </a:moveTo>
                    <a:cubicBezTo>
                      <a:pt x="6227" y="0"/>
                      <a:pt x="5526" y="57"/>
                      <a:pt x="4703" y="200"/>
                    </a:cubicBezTo>
                    <a:cubicBezTo>
                      <a:pt x="701" y="867"/>
                      <a:pt x="0" y="6504"/>
                      <a:pt x="1401" y="8172"/>
                    </a:cubicBezTo>
                    <a:cubicBezTo>
                      <a:pt x="2374" y="9331"/>
                      <a:pt x="4136" y="10843"/>
                      <a:pt x="6328" y="10843"/>
                    </a:cubicBezTo>
                    <a:cubicBezTo>
                      <a:pt x="7292" y="10843"/>
                      <a:pt x="8340" y="10550"/>
                      <a:pt x="9440" y="9807"/>
                    </a:cubicBezTo>
                    <a:cubicBezTo>
                      <a:pt x="13043" y="7338"/>
                      <a:pt x="13576" y="5070"/>
                      <a:pt x="12909" y="3002"/>
                    </a:cubicBezTo>
                    <a:cubicBezTo>
                      <a:pt x="12275" y="967"/>
                      <a:pt x="9840" y="867"/>
                      <a:pt x="9840" y="867"/>
                    </a:cubicBezTo>
                    <a:cubicBezTo>
                      <a:pt x="9840" y="867"/>
                      <a:pt x="9143" y="0"/>
                      <a:pt x="6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1"/>
              <p:cNvSpPr/>
              <p:nvPr/>
            </p:nvSpPr>
            <p:spPr>
              <a:xfrm>
                <a:off x="2023375" y="2096300"/>
                <a:ext cx="259700" cy="278075"/>
              </a:xfrm>
              <a:custGeom>
                <a:avLst/>
                <a:gdLst/>
                <a:ahLst/>
                <a:cxnLst/>
                <a:rect l="l" t="t" r="r" b="b"/>
                <a:pathLst>
                  <a:path w="10388" h="11123" extrusionOk="0">
                    <a:moveTo>
                      <a:pt x="6034" y="1"/>
                    </a:moveTo>
                    <a:cubicBezTo>
                      <a:pt x="1367" y="1"/>
                      <a:pt x="0" y="8917"/>
                      <a:pt x="4884" y="10749"/>
                    </a:cubicBezTo>
                    <a:cubicBezTo>
                      <a:pt x="5558" y="11004"/>
                      <a:pt x="6153" y="11123"/>
                      <a:pt x="6677" y="11123"/>
                    </a:cubicBezTo>
                    <a:cubicBezTo>
                      <a:pt x="9026" y="11123"/>
                      <a:pt x="9936" y="8724"/>
                      <a:pt x="10154" y="5478"/>
                    </a:cubicBezTo>
                    <a:cubicBezTo>
                      <a:pt x="10387" y="2276"/>
                      <a:pt x="9654" y="475"/>
                      <a:pt x="6585" y="41"/>
                    </a:cubicBezTo>
                    <a:cubicBezTo>
                      <a:pt x="6396" y="14"/>
                      <a:pt x="6213" y="1"/>
                      <a:pt x="6034"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1"/>
              <p:cNvSpPr/>
              <p:nvPr/>
            </p:nvSpPr>
            <p:spPr>
              <a:xfrm>
                <a:off x="2224675" y="2221575"/>
                <a:ext cx="21700" cy="41850"/>
              </a:xfrm>
              <a:custGeom>
                <a:avLst/>
                <a:gdLst/>
                <a:ahLst/>
                <a:cxnLst/>
                <a:rect l="l" t="t" r="r" b="b"/>
                <a:pathLst>
                  <a:path w="868" h="1674" extrusionOk="0">
                    <a:moveTo>
                      <a:pt x="167" y="0"/>
                    </a:moveTo>
                    <a:lnTo>
                      <a:pt x="0" y="1635"/>
                    </a:lnTo>
                    <a:cubicBezTo>
                      <a:pt x="79" y="1661"/>
                      <a:pt x="160" y="1673"/>
                      <a:pt x="240" y="1673"/>
                    </a:cubicBezTo>
                    <a:cubicBezTo>
                      <a:pt x="468" y="1673"/>
                      <a:pt x="695" y="1574"/>
                      <a:pt x="868" y="1401"/>
                    </a:cubicBezTo>
                    <a:cubicBezTo>
                      <a:pt x="568" y="968"/>
                      <a:pt x="334" y="501"/>
                      <a:pt x="167" y="0"/>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1"/>
              <p:cNvSpPr/>
              <p:nvPr/>
            </p:nvSpPr>
            <p:spPr>
              <a:xfrm>
                <a:off x="2166300" y="2196450"/>
                <a:ext cx="16700" cy="22725"/>
              </a:xfrm>
              <a:custGeom>
                <a:avLst/>
                <a:gdLst/>
                <a:ahLst/>
                <a:cxnLst/>
                <a:rect l="l" t="t" r="r" b="b"/>
                <a:pathLst>
                  <a:path w="668" h="909" extrusionOk="0">
                    <a:moveTo>
                      <a:pt x="358" y="0"/>
                    </a:moveTo>
                    <a:cubicBezTo>
                      <a:pt x="207" y="0"/>
                      <a:pt x="64" y="161"/>
                      <a:pt x="34" y="405"/>
                    </a:cubicBezTo>
                    <a:cubicBezTo>
                      <a:pt x="0" y="672"/>
                      <a:pt x="101" y="872"/>
                      <a:pt x="267" y="905"/>
                    </a:cubicBezTo>
                    <a:cubicBezTo>
                      <a:pt x="282" y="908"/>
                      <a:pt x="296" y="909"/>
                      <a:pt x="310" y="909"/>
                    </a:cubicBezTo>
                    <a:cubicBezTo>
                      <a:pt x="487" y="909"/>
                      <a:pt x="603" y="719"/>
                      <a:pt x="634" y="472"/>
                    </a:cubicBezTo>
                    <a:cubicBezTo>
                      <a:pt x="668" y="238"/>
                      <a:pt x="568" y="5"/>
                      <a:pt x="401" y="5"/>
                    </a:cubicBezTo>
                    <a:cubicBezTo>
                      <a:pt x="387" y="2"/>
                      <a:pt x="372"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1"/>
              <p:cNvSpPr/>
              <p:nvPr/>
            </p:nvSpPr>
            <p:spPr>
              <a:xfrm>
                <a:off x="2174650" y="2192375"/>
                <a:ext cx="14200" cy="6375"/>
              </a:xfrm>
              <a:custGeom>
                <a:avLst/>
                <a:gdLst/>
                <a:ahLst/>
                <a:cxnLst/>
                <a:rect l="l" t="t" r="r" b="b"/>
                <a:pathLst>
                  <a:path w="568" h="255" extrusionOk="0">
                    <a:moveTo>
                      <a:pt x="567" y="1"/>
                    </a:moveTo>
                    <a:lnTo>
                      <a:pt x="0" y="168"/>
                    </a:lnTo>
                    <a:cubicBezTo>
                      <a:pt x="55" y="230"/>
                      <a:pt x="115" y="254"/>
                      <a:pt x="176" y="254"/>
                    </a:cubicBezTo>
                    <a:cubicBezTo>
                      <a:pt x="372" y="254"/>
                      <a:pt x="567" y="1"/>
                      <a:pt x="5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1"/>
              <p:cNvSpPr/>
              <p:nvPr/>
            </p:nvSpPr>
            <p:spPr>
              <a:xfrm>
                <a:off x="2245525" y="2204050"/>
                <a:ext cx="16700" cy="23375"/>
              </a:xfrm>
              <a:custGeom>
                <a:avLst/>
                <a:gdLst/>
                <a:ahLst/>
                <a:cxnLst/>
                <a:rect l="l" t="t" r="r" b="b"/>
                <a:pathLst>
                  <a:path w="668" h="935" extrusionOk="0">
                    <a:moveTo>
                      <a:pt x="367" y="1"/>
                    </a:moveTo>
                    <a:cubicBezTo>
                      <a:pt x="201" y="1"/>
                      <a:pt x="34" y="168"/>
                      <a:pt x="34" y="434"/>
                    </a:cubicBezTo>
                    <a:cubicBezTo>
                      <a:pt x="0" y="668"/>
                      <a:pt x="100" y="901"/>
                      <a:pt x="267" y="935"/>
                    </a:cubicBezTo>
                    <a:cubicBezTo>
                      <a:pt x="434" y="935"/>
                      <a:pt x="601" y="768"/>
                      <a:pt x="634" y="501"/>
                    </a:cubicBezTo>
                    <a:cubicBezTo>
                      <a:pt x="668" y="268"/>
                      <a:pt x="567" y="34"/>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1"/>
              <p:cNvSpPr/>
              <p:nvPr/>
            </p:nvSpPr>
            <p:spPr>
              <a:xfrm>
                <a:off x="2253850" y="2200725"/>
                <a:ext cx="14225" cy="6000"/>
              </a:xfrm>
              <a:custGeom>
                <a:avLst/>
                <a:gdLst/>
                <a:ahLst/>
                <a:cxnLst/>
                <a:rect l="l" t="t" r="r" b="b"/>
                <a:pathLst>
                  <a:path w="569" h="240" extrusionOk="0">
                    <a:moveTo>
                      <a:pt x="568" y="0"/>
                    </a:moveTo>
                    <a:lnTo>
                      <a:pt x="1" y="134"/>
                    </a:lnTo>
                    <a:cubicBezTo>
                      <a:pt x="61" y="211"/>
                      <a:pt x="128" y="240"/>
                      <a:pt x="194" y="240"/>
                    </a:cubicBezTo>
                    <a:cubicBezTo>
                      <a:pt x="384" y="240"/>
                      <a:pt x="568" y="0"/>
                      <a:pt x="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1"/>
              <p:cNvSpPr/>
              <p:nvPr/>
            </p:nvSpPr>
            <p:spPr>
              <a:xfrm>
                <a:off x="2150450" y="2150100"/>
                <a:ext cx="42550" cy="15625"/>
              </a:xfrm>
              <a:custGeom>
                <a:avLst/>
                <a:gdLst/>
                <a:ahLst/>
                <a:cxnLst/>
                <a:rect l="l" t="t" r="r" b="b"/>
                <a:pathLst>
                  <a:path w="1702" h="625" extrusionOk="0">
                    <a:moveTo>
                      <a:pt x="1119" y="0"/>
                    </a:moveTo>
                    <a:cubicBezTo>
                      <a:pt x="722" y="0"/>
                      <a:pt x="344" y="119"/>
                      <a:pt x="34" y="357"/>
                    </a:cubicBezTo>
                    <a:cubicBezTo>
                      <a:pt x="1" y="424"/>
                      <a:pt x="1" y="524"/>
                      <a:pt x="34" y="591"/>
                    </a:cubicBezTo>
                    <a:cubicBezTo>
                      <a:pt x="67" y="624"/>
                      <a:pt x="101" y="624"/>
                      <a:pt x="167" y="624"/>
                    </a:cubicBezTo>
                    <a:cubicBezTo>
                      <a:pt x="201" y="624"/>
                      <a:pt x="234" y="624"/>
                      <a:pt x="268" y="591"/>
                    </a:cubicBezTo>
                    <a:cubicBezTo>
                      <a:pt x="502" y="404"/>
                      <a:pt x="801" y="299"/>
                      <a:pt x="1109" y="299"/>
                    </a:cubicBezTo>
                    <a:cubicBezTo>
                      <a:pt x="1240" y="299"/>
                      <a:pt x="1372" y="318"/>
                      <a:pt x="1502" y="357"/>
                    </a:cubicBezTo>
                    <a:cubicBezTo>
                      <a:pt x="1514" y="364"/>
                      <a:pt x="1527" y="366"/>
                      <a:pt x="1541" y="366"/>
                    </a:cubicBezTo>
                    <a:cubicBezTo>
                      <a:pt x="1603" y="366"/>
                      <a:pt x="1675" y="312"/>
                      <a:pt x="1702" y="257"/>
                    </a:cubicBezTo>
                    <a:cubicBezTo>
                      <a:pt x="1702" y="157"/>
                      <a:pt x="1669" y="91"/>
                      <a:pt x="1602" y="57"/>
                    </a:cubicBezTo>
                    <a:cubicBezTo>
                      <a:pt x="1440" y="19"/>
                      <a:pt x="1278" y="0"/>
                      <a:pt x="11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1"/>
              <p:cNvSpPr/>
              <p:nvPr/>
            </p:nvSpPr>
            <p:spPr>
              <a:xfrm>
                <a:off x="2241350" y="2156150"/>
                <a:ext cx="39225" cy="18750"/>
              </a:xfrm>
              <a:custGeom>
                <a:avLst/>
                <a:gdLst/>
                <a:ahLst/>
                <a:cxnLst/>
                <a:rect l="l" t="t" r="r" b="b"/>
                <a:pathLst>
                  <a:path w="1569" h="750" extrusionOk="0">
                    <a:moveTo>
                      <a:pt x="348" y="1"/>
                    </a:moveTo>
                    <a:cubicBezTo>
                      <a:pt x="278" y="1"/>
                      <a:pt x="206" y="6"/>
                      <a:pt x="134" y="15"/>
                    </a:cubicBezTo>
                    <a:cubicBezTo>
                      <a:pt x="67" y="15"/>
                      <a:pt x="1" y="115"/>
                      <a:pt x="34" y="182"/>
                    </a:cubicBezTo>
                    <a:cubicBezTo>
                      <a:pt x="34" y="282"/>
                      <a:pt x="134" y="316"/>
                      <a:pt x="201" y="316"/>
                    </a:cubicBezTo>
                    <a:cubicBezTo>
                      <a:pt x="241" y="312"/>
                      <a:pt x="280" y="311"/>
                      <a:pt x="320" y="311"/>
                    </a:cubicBezTo>
                    <a:cubicBezTo>
                      <a:pt x="674" y="311"/>
                      <a:pt x="998" y="446"/>
                      <a:pt x="1268" y="716"/>
                    </a:cubicBezTo>
                    <a:cubicBezTo>
                      <a:pt x="1302" y="716"/>
                      <a:pt x="1335" y="749"/>
                      <a:pt x="1368" y="749"/>
                    </a:cubicBezTo>
                    <a:cubicBezTo>
                      <a:pt x="1502" y="749"/>
                      <a:pt x="1568" y="582"/>
                      <a:pt x="1468" y="482"/>
                    </a:cubicBezTo>
                    <a:cubicBezTo>
                      <a:pt x="1154" y="168"/>
                      <a:pt x="767" y="1"/>
                      <a:pt x="3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1"/>
              <p:cNvSpPr/>
              <p:nvPr/>
            </p:nvSpPr>
            <p:spPr>
              <a:xfrm>
                <a:off x="2025200" y="2063925"/>
                <a:ext cx="287900" cy="240225"/>
              </a:xfrm>
              <a:custGeom>
                <a:avLst/>
                <a:gdLst/>
                <a:ahLst/>
                <a:cxnLst/>
                <a:rect l="l" t="t" r="r" b="b"/>
                <a:pathLst>
                  <a:path w="11516" h="9609" extrusionOk="0">
                    <a:moveTo>
                      <a:pt x="5445" y="1"/>
                    </a:moveTo>
                    <a:cubicBezTo>
                      <a:pt x="868" y="1"/>
                      <a:pt x="0" y="7049"/>
                      <a:pt x="2275" y="9609"/>
                    </a:cubicBezTo>
                    <a:cubicBezTo>
                      <a:pt x="2275" y="9609"/>
                      <a:pt x="1275" y="7474"/>
                      <a:pt x="2409" y="6039"/>
                    </a:cubicBezTo>
                    <a:cubicBezTo>
                      <a:pt x="2409" y="6039"/>
                      <a:pt x="4210" y="3704"/>
                      <a:pt x="4277" y="1736"/>
                    </a:cubicBezTo>
                    <a:cubicBezTo>
                      <a:pt x="4277" y="1736"/>
                      <a:pt x="5023" y="1551"/>
                      <a:pt x="5983" y="1551"/>
                    </a:cubicBezTo>
                    <a:cubicBezTo>
                      <a:pt x="7844" y="1551"/>
                      <a:pt x="10510" y="2247"/>
                      <a:pt x="10114" y="6340"/>
                    </a:cubicBezTo>
                    <a:cubicBezTo>
                      <a:pt x="10114" y="6340"/>
                      <a:pt x="11515" y="936"/>
                      <a:pt x="6245" y="68"/>
                    </a:cubicBezTo>
                    <a:cubicBezTo>
                      <a:pt x="5967" y="23"/>
                      <a:pt x="5700" y="1"/>
                      <a:pt x="5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1"/>
              <p:cNvSpPr/>
              <p:nvPr/>
            </p:nvSpPr>
            <p:spPr>
              <a:xfrm>
                <a:off x="2021700" y="2196550"/>
                <a:ext cx="74575" cy="67450"/>
              </a:xfrm>
              <a:custGeom>
                <a:avLst/>
                <a:gdLst/>
                <a:ahLst/>
                <a:cxnLst/>
                <a:rect l="l" t="t" r="r" b="b"/>
                <a:pathLst>
                  <a:path w="2983" h="2698" extrusionOk="0">
                    <a:moveTo>
                      <a:pt x="1656" y="0"/>
                    </a:moveTo>
                    <a:cubicBezTo>
                      <a:pt x="702" y="0"/>
                      <a:pt x="0" y="1875"/>
                      <a:pt x="2282" y="2669"/>
                    </a:cubicBezTo>
                    <a:cubicBezTo>
                      <a:pt x="2328" y="2688"/>
                      <a:pt x="2373" y="2697"/>
                      <a:pt x="2415" y="2697"/>
                    </a:cubicBezTo>
                    <a:cubicBezTo>
                      <a:pt x="2678" y="2697"/>
                      <a:pt x="2863" y="2330"/>
                      <a:pt x="2949" y="1468"/>
                    </a:cubicBezTo>
                    <a:cubicBezTo>
                      <a:pt x="2982" y="701"/>
                      <a:pt x="2415" y="67"/>
                      <a:pt x="1682" y="1"/>
                    </a:cubicBezTo>
                    <a:cubicBezTo>
                      <a:pt x="1673" y="0"/>
                      <a:pt x="1665" y="0"/>
                      <a:pt x="1656"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1"/>
              <p:cNvSpPr/>
              <p:nvPr/>
            </p:nvSpPr>
            <p:spPr>
              <a:xfrm>
                <a:off x="2162125" y="2270775"/>
                <a:ext cx="50075" cy="35925"/>
              </a:xfrm>
              <a:custGeom>
                <a:avLst/>
                <a:gdLst/>
                <a:ahLst/>
                <a:cxnLst/>
                <a:rect l="l" t="t" r="r" b="b"/>
                <a:pathLst>
                  <a:path w="2003" h="1437" extrusionOk="0">
                    <a:moveTo>
                      <a:pt x="101" y="0"/>
                    </a:moveTo>
                    <a:cubicBezTo>
                      <a:pt x="34" y="34"/>
                      <a:pt x="1" y="134"/>
                      <a:pt x="1" y="200"/>
                    </a:cubicBezTo>
                    <a:cubicBezTo>
                      <a:pt x="259" y="944"/>
                      <a:pt x="956" y="1436"/>
                      <a:pt x="1727" y="1436"/>
                    </a:cubicBezTo>
                    <a:cubicBezTo>
                      <a:pt x="1752" y="1436"/>
                      <a:pt x="1777" y="1436"/>
                      <a:pt x="1802" y="1435"/>
                    </a:cubicBezTo>
                    <a:lnTo>
                      <a:pt x="1869" y="1435"/>
                    </a:lnTo>
                    <a:cubicBezTo>
                      <a:pt x="1935" y="1401"/>
                      <a:pt x="2002" y="1335"/>
                      <a:pt x="2002" y="1268"/>
                    </a:cubicBezTo>
                    <a:cubicBezTo>
                      <a:pt x="2002" y="1168"/>
                      <a:pt x="1935" y="1134"/>
                      <a:pt x="1835" y="1134"/>
                    </a:cubicBezTo>
                    <a:cubicBezTo>
                      <a:pt x="1790" y="1139"/>
                      <a:pt x="1745" y="1141"/>
                      <a:pt x="1700" y="1141"/>
                    </a:cubicBezTo>
                    <a:cubicBezTo>
                      <a:pt x="1080" y="1141"/>
                      <a:pt x="487" y="722"/>
                      <a:pt x="301" y="100"/>
                    </a:cubicBezTo>
                    <a:cubicBezTo>
                      <a:pt x="268" y="34"/>
                      <a:pt x="2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a:off x="1999525" y="2025375"/>
                <a:ext cx="284450" cy="196500"/>
              </a:xfrm>
              <a:custGeom>
                <a:avLst/>
                <a:gdLst/>
                <a:ahLst/>
                <a:cxnLst/>
                <a:rect l="l" t="t" r="r" b="b"/>
                <a:pathLst>
                  <a:path w="11378" h="7860" extrusionOk="0">
                    <a:moveTo>
                      <a:pt x="6625" y="1"/>
                    </a:moveTo>
                    <a:cubicBezTo>
                      <a:pt x="5555" y="1"/>
                      <a:pt x="4229" y="366"/>
                      <a:pt x="2735" y="1544"/>
                    </a:cubicBezTo>
                    <a:cubicBezTo>
                      <a:pt x="934" y="2811"/>
                      <a:pt x="367" y="5180"/>
                      <a:pt x="1368" y="7148"/>
                    </a:cubicBezTo>
                    <a:cubicBezTo>
                      <a:pt x="1034" y="7581"/>
                      <a:pt x="0" y="7848"/>
                      <a:pt x="0" y="7848"/>
                    </a:cubicBezTo>
                    <a:cubicBezTo>
                      <a:pt x="111" y="7856"/>
                      <a:pt x="225" y="7860"/>
                      <a:pt x="342" y="7860"/>
                    </a:cubicBezTo>
                    <a:cubicBezTo>
                      <a:pt x="4203" y="7860"/>
                      <a:pt x="11244" y="3693"/>
                      <a:pt x="11341" y="1977"/>
                    </a:cubicBezTo>
                    <a:cubicBezTo>
                      <a:pt x="11377" y="1031"/>
                      <a:pt x="10830" y="811"/>
                      <a:pt x="10313" y="811"/>
                    </a:cubicBezTo>
                    <a:cubicBezTo>
                      <a:pt x="9865" y="811"/>
                      <a:pt x="9440" y="977"/>
                      <a:pt x="9440" y="977"/>
                    </a:cubicBezTo>
                    <a:cubicBezTo>
                      <a:pt x="9440" y="977"/>
                      <a:pt x="8374" y="1"/>
                      <a:pt x="6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1"/>
              <p:cNvSpPr/>
              <p:nvPr/>
            </p:nvSpPr>
            <p:spPr>
              <a:xfrm>
                <a:off x="2127950" y="2082300"/>
                <a:ext cx="142625" cy="141800"/>
              </a:xfrm>
              <a:custGeom>
                <a:avLst/>
                <a:gdLst/>
                <a:ahLst/>
                <a:cxnLst/>
                <a:rect l="l" t="t" r="r" b="b"/>
                <a:pathLst>
                  <a:path w="5705" h="5672" extrusionOk="0">
                    <a:moveTo>
                      <a:pt x="5604" y="1"/>
                    </a:moveTo>
                    <a:cubicBezTo>
                      <a:pt x="5537" y="1"/>
                      <a:pt x="5504" y="34"/>
                      <a:pt x="5504" y="101"/>
                    </a:cubicBezTo>
                    <a:cubicBezTo>
                      <a:pt x="5471" y="134"/>
                      <a:pt x="5104" y="3737"/>
                      <a:pt x="67" y="5471"/>
                    </a:cubicBezTo>
                    <a:cubicBezTo>
                      <a:pt x="33" y="5505"/>
                      <a:pt x="0" y="5538"/>
                      <a:pt x="33" y="5605"/>
                    </a:cubicBezTo>
                    <a:cubicBezTo>
                      <a:pt x="33" y="5638"/>
                      <a:pt x="67" y="5671"/>
                      <a:pt x="133" y="5671"/>
                    </a:cubicBezTo>
                    <a:lnTo>
                      <a:pt x="167" y="5671"/>
                    </a:lnTo>
                    <a:cubicBezTo>
                      <a:pt x="5337" y="3903"/>
                      <a:pt x="5704" y="134"/>
                      <a:pt x="5704" y="101"/>
                    </a:cubicBezTo>
                    <a:cubicBezTo>
                      <a:pt x="5704" y="34"/>
                      <a:pt x="5671" y="1"/>
                      <a:pt x="5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2293050" y="2445900"/>
                <a:ext cx="241025" cy="588000"/>
              </a:xfrm>
              <a:custGeom>
                <a:avLst/>
                <a:gdLst/>
                <a:ahLst/>
                <a:cxnLst/>
                <a:rect l="l" t="t" r="r" b="b"/>
                <a:pathLst>
                  <a:path w="9641" h="23520" extrusionOk="0">
                    <a:moveTo>
                      <a:pt x="2269" y="0"/>
                    </a:moveTo>
                    <a:lnTo>
                      <a:pt x="1402" y="4870"/>
                    </a:lnTo>
                    <a:cubicBezTo>
                      <a:pt x="1402" y="4870"/>
                      <a:pt x="7339" y="9407"/>
                      <a:pt x="7239" y="10908"/>
                    </a:cubicBezTo>
                    <a:cubicBezTo>
                      <a:pt x="7173" y="12409"/>
                      <a:pt x="1402" y="18080"/>
                      <a:pt x="1402" y="18080"/>
                    </a:cubicBezTo>
                    <a:cubicBezTo>
                      <a:pt x="1402" y="18080"/>
                      <a:pt x="1" y="18914"/>
                      <a:pt x="301" y="19514"/>
                    </a:cubicBezTo>
                    <a:cubicBezTo>
                      <a:pt x="601" y="20115"/>
                      <a:pt x="2469" y="23450"/>
                      <a:pt x="2736" y="23517"/>
                    </a:cubicBezTo>
                    <a:cubicBezTo>
                      <a:pt x="2741" y="23519"/>
                      <a:pt x="2747" y="23519"/>
                      <a:pt x="2754" y="23519"/>
                    </a:cubicBezTo>
                    <a:cubicBezTo>
                      <a:pt x="3066" y="23519"/>
                      <a:pt x="5271" y="22049"/>
                      <a:pt x="5271" y="22049"/>
                    </a:cubicBezTo>
                    <a:lnTo>
                      <a:pt x="2569" y="19514"/>
                    </a:lnTo>
                    <a:cubicBezTo>
                      <a:pt x="2569" y="19514"/>
                      <a:pt x="9474" y="14210"/>
                      <a:pt x="9574" y="11242"/>
                    </a:cubicBezTo>
                    <a:cubicBezTo>
                      <a:pt x="9641" y="8273"/>
                      <a:pt x="3870" y="667"/>
                      <a:pt x="2269"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1"/>
              <p:cNvSpPr/>
              <p:nvPr/>
            </p:nvSpPr>
            <p:spPr>
              <a:xfrm>
                <a:off x="1956150" y="2400875"/>
                <a:ext cx="123450" cy="426975"/>
              </a:xfrm>
              <a:custGeom>
                <a:avLst/>
                <a:gdLst/>
                <a:ahLst/>
                <a:cxnLst/>
                <a:rect l="l" t="t" r="r" b="b"/>
                <a:pathLst>
                  <a:path w="4938" h="17079" extrusionOk="0">
                    <a:moveTo>
                      <a:pt x="1969" y="0"/>
                    </a:moveTo>
                    <a:cubicBezTo>
                      <a:pt x="401" y="3169"/>
                      <a:pt x="0" y="16645"/>
                      <a:pt x="0" y="16645"/>
                    </a:cubicBezTo>
                    <a:lnTo>
                      <a:pt x="2102" y="17079"/>
                    </a:lnTo>
                    <a:cubicBezTo>
                      <a:pt x="2102" y="17079"/>
                      <a:pt x="4937" y="3536"/>
                      <a:pt x="4771" y="2468"/>
                    </a:cubicBezTo>
                    <a:lnTo>
                      <a:pt x="3603" y="100"/>
                    </a:lnTo>
                    <a:lnTo>
                      <a:pt x="19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1"/>
              <p:cNvSpPr/>
              <p:nvPr/>
            </p:nvSpPr>
            <p:spPr>
              <a:xfrm>
                <a:off x="2198825" y="2414200"/>
                <a:ext cx="150975" cy="448675"/>
              </a:xfrm>
              <a:custGeom>
                <a:avLst/>
                <a:gdLst/>
                <a:ahLst/>
                <a:cxnLst/>
                <a:rect l="l" t="t" r="r" b="b"/>
                <a:pathLst>
                  <a:path w="6039" h="17947" extrusionOk="0">
                    <a:moveTo>
                      <a:pt x="3336" y="1"/>
                    </a:moveTo>
                    <a:lnTo>
                      <a:pt x="834" y="2302"/>
                    </a:lnTo>
                    <a:cubicBezTo>
                      <a:pt x="0" y="3370"/>
                      <a:pt x="1068" y="17947"/>
                      <a:pt x="1068" y="17947"/>
                    </a:cubicBezTo>
                    <a:lnTo>
                      <a:pt x="4904" y="17613"/>
                    </a:lnTo>
                    <a:lnTo>
                      <a:pt x="6038" y="1268"/>
                    </a:lnTo>
                    <a:cubicBezTo>
                      <a:pt x="6038" y="1268"/>
                      <a:pt x="5538" y="601"/>
                      <a:pt x="3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1"/>
              <p:cNvSpPr/>
              <p:nvPr/>
            </p:nvSpPr>
            <p:spPr>
              <a:xfrm>
                <a:off x="2219675" y="2380150"/>
                <a:ext cx="122600" cy="91625"/>
              </a:xfrm>
              <a:custGeom>
                <a:avLst/>
                <a:gdLst/>
                <a:ahLst/>
                <a:cxnLst/>
                <a:rect l="l" t="t" r="r" b="b"/>
                <a:pathLst>
                  <a:path w="4904" h="3665" extrusionOk="0">
                    <a:moveTo>
                      <a:pt x="3108" y="1"/>
                    </a:moveTo>
                    <a:cubicBezTo>
                      <a:pt x="2180" y="1"/>
                      <a:pt x="0" y="3664"/>
                      <a:pt x="0" y="3664"/>
                    </a:cubicBezTo>
                    <a:cubicBezTo>
                      <a:pt x="3336" y="3331"/>
                      <a:pt x="4904" y="1696"/>
                      <a:pt x="4837" y="1363"/>
                    </a:cubicBezTo>
                    <a:cubicBezTo>
                      <a:pt x="4737" y="1029"/>
                      <a:pt x="3970" y="929"/>
                      <a:pt x="3970" y="929"/>
                    </a:cubicBezTo>
                    <a:cubicBezTo>
                      <a:pt x="3970" y="929"/>
                      <a:pt x="4103" y="429"/>
                      <a:pt x="3236" y="28"/>
                    </a:cubicBezTo>
                    <a:cubicBezTo>
                      <a:pt x="3197" y="10"/>
                      <a:pt x="3154" y="1"/>
                      <a:pt x="3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1"/>
              <p:cNvSpPr/>
              <p:nvPr/>
            </p:nvSpPr>
            <p:spPr>
              <a:xfrm>
                <a:off x="2005350" y="2365225"/>
                <a:ext cx="70075" cy="97375"/>
              </a:xfrm>
              <a:custGeom>
                <a:avLst/>
                <a:gdLst/>
                <a:ahLst/>
                <a:cxnLst/>
                <a:rect l="l" t="t" r="r" b="b"/>
                <a:pathLst>
                  <a:path w="2803" h="3895" extrusionOk="0">
                    <a:moveTo>
                      <a:pt x="2140" y="1"/>
                    </a:moveTo>
                    <a:cubicBezTo>
                      <a:pt x="1682" y="1"/>
                      <a:pt x="1402" y="926"/>
                      <a:pt x="1402" y="926"/>
                    </a:cubicBezTo>
                    <a:cubicBezTo>
                      <a:pt x="1402" y="926"/>
                      <a:pt x="1238" y="555"/>
                      <a:pt x="972" y="555"/>
                    </a:cubicBezTo>
                    <a:cubicBezTo>
                      <a:pt x="838" y="555"/>
                      <a:pt x="679" y="648"/>
                      <a:pt x="501" y="926"/>
                    </a:cubicBezTo>
                    <a:cubicBezTo>
                      <a:pt x="1" y="1760"/>
                      <a:pt x="2803" y="3894"/>
                      <a:pt x="2803" y="3894"/>
                    </a:cubicBezTo>
                    <a:cubicBezTo>
                      <a:pt x="2803" y="3894"/>
                      <a:pt x="2803" y="225"/>
                      <a:pt x="2269" y="25"/>
                    </a:cubicBezTo>
                    <a:cubicBezTo>
                      <a:pt x="2224" y="8"/>
                      <a:pt x="2181" y="1"/>
                      <a:pt x="21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1"/>
              <p:cNvSpPr/>
              <p:nvPr/>
            </p:nvSpPr>
            <p:spPr>
              <a:xfrm>
                <a:off x="2322250" y="2533450"/>
                <a:ext cx="20875" cy="129300"/>
              </a:xfrm>
              <a:custGeom>
                <a:avLst/>
                <a:gdLst/>
                <a:ahLst/>
                <a:cxnLst/>
                <a:rect l="l" t="t" r="r" b="b"/>
                <a:pathLst>
                  <a:path w="835" h="5172" extrusionOk="0">
                    <a:moveTo>
                      <a:pt x="167" y="1"/>
                    </a:moveTo>
                    <a:cubicBezTo>
                      <a:pt x="0" y="1702"/>
                      <a:pt x="100" y="3470"/>
                      <a:pt x="501" y="5171"/>
                    </a:cubicBezTo>
                    <a:lnTo>
                      <a:pt x="834" y="434"/>
                    </a:lnTo>
                    <a:lnTo>
                      <a:pt x="1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1"/>
              <p:cNvSpPr/>
              <p:nvPr/>
            </p:nvSpPr>
            <p:spPr>
              <a:xfrm>
                <a:off x="2318900" y="2445900"/>
                <a:ext cx="225200" cy="463675"/>
              </a:xfrm>
              <a:custGeom>
                <a:avLst/>
                <a:gdLst/>
                <a:ahLst/>
                <a:cxnLst/>
                <a:rect l="l" t="t" r="r" b="b"/>
                <a:pathLst>
                  <a:path w="9008" h="18547" extrusionOk="0">
                    <a:moveTo>
                      <a:pt x="1235" y="0"/>
                    </a:moveTo>
                    <a:cubicBezTo>
                      <a:pt x="1235" y="0"/>
                      <a:pt x="701" y="401"/>
                      <a:pt x="368" y="2535"/>
                    </a:cubicBezTo>
                    <a:cubicBezTo>
                      <a:pt x="1" y="4670"/>
                      <a:pt x="835" y="5371"/>
                      <a:pt x="835" y="5371"/>
                    </a:cubicBezTo>
                    <a:cubicBezTo>
                      <a:pt x="835" y="5371"/>
                      <a:pt x="5071" y="8373"/>
                      <a:pt x="5305" y="9774"/>
                    </a:cubicBezTo>
                    <a:cubicBezTo>
                      <a:pt x="5505" y="11208"/>
                      <a:pt x="835" y="17046"/>
                      <a:pt x="835" y="17046"/>
                    </a:cubicBezTo>
                    <a:lnTo>
                      <a:pt x="3036" y="18547"/>
                    </a:lnTo>
                    <a:cubicBezTo>
                      <a:pt x="3036" y="18547"/>
                      <a:pt x="8774" y="13910"/>
                      <a:pt x="8874" y="10841"/>
                    </a:cubicBezTo>
                    <a:cubicBezTo>
                      <a:pt x="9007" y="7773"/>
                      <a:pt x="2403" y="467"/>
                      <a:pt x="1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1"/>
              <p:cNvSpPr/>
              <p:nvPr/>
            </p:nvSpPr>
            <p:spPr>
              <a:xfrm>
                <a:off x="1621750" y="3083025"/>
                <a:ext cx="78400" cy="71150"/>
              </a:xfrm>
              <a:custGeom>
                <a:avLst/>
                <a:gdLst/>
                <a:ahLst/>
                <a:cxnLst/>
                <a:rect l="l" t="t" r="r" b="b"/>
                <a:pathLst>
                  <a:path w="3136" h="2846" extrusionOk="0">
                    <a:moveTo>
                      <a:pt x="300" y="0"/>
                    </a:moveTo>
                    <a:cubicBezTo>
                      <a:pt x="167" y="367"/>
                      <a:pt x="67" y="801"/>
                      <a:pt x="0" y="1201"/>
                    </a:cubicBezTo>
                    <a:cubicBezTo>
                      <a:pt x="0" y="1535"/>
                      <a:pt x="801" y="2402"/>
                      <a:pt x="1368" y="2736"/>
                    </a:cubicBezTo>
                    <a:cubicBezTo>
                      <a:pt x="1503" y="2815"/>
                      <a:pt x="1674" y="2845"/>
                      <a:pt x="1856" y="2845"/>
                    </a:cubicBezTo>
                    <a:cubicBezTo>
                      <a:pt x="2439" y="2845"/>
                      <a:pt x="3136" y="2535"/>
                      <a:pt x="3136" y="2535"/>
                    </a:cubicBezTo>
                    <a:lnTo>
                      <a:pt x="1802" y="467"/>
                    </a:lnTo>
                    <a:lnTo>
                      <a:pt x="300"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0"/>
        <p:cNvGrpSpPr/>
        <p:nvPr/>
      </p:nvGrpSpPr>
      <p:grpSpPr>
        <a:xfrm>
          <a:off x="0" y="0"/>
          <a:ext cx="0" cy="0"/>
          <a:chOff x="0" y="0"/>
          <a:chExt cx="0" cy="0"/>
        </a:xfrm>
      </p:grpSpPr>
      <p:sp>
        <p:nvSpPr>
          <p:cNvPr id="481" name="Google Shape;481;p39"/>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 dirty="0"/>
            </a:br>
            <a:r>
              <a:rPr lang="en" dirty="0"/>
              <a:t>Kelompok 7</a:t>
            </a:r>
            <a:br>
              <a:rPr lang="en" dirty="0"/>
            </a:br>
            <a:r>
              <a:rPr lang="en" dirty="0"/>
              <a:t>X MIPA 2</a:t>
            </a:r>
            <a:br>
              <a:rPr lang="en" dirty="0"/>
            </a:br>
            <a:endParaRPr dirty="0"/>
          </a:p>
        </p:txBody>
      </p:sp>
      <p:sp>
        <p:nvSpPr>
          <p:cNvPr id="482" name="Google Shape;482;p39"/>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p>
            <a:pPr marL="228600" indent="-228600"/>
            <a:endParaRPr lang="en-ID" sz="2400" dirty="0">
              <a:solidFill>
                <a:schemeClr val="dk1"/>
              </a:solidFill>
            </a:endParaRPr>
          </a:p>
          <a:p>
            <a:pPr marL="228600" indent="-228600"/>
            <a:r>
              <a:rPr lang="en-ID" sz="2400" dirty="0">
                <a:solidFill>
                  <a:schemeClr val="dk1"/>
                </a:solidFill>
              </a:rPr>
              <a:t>A</a:t>
            </a:r>
            <a:r>
              <a:rPr lang="en" sz="2400" dirty="0">
                <a:solidFill>
                  <a:schemeClr val="dk1"/>
                </a:solidFill>
              </a:rPr>
              <a:t>ndreas Dino Ohee</a:t>
            </a:r>
          </a:p>
          <a:p>
            <a:pPr marL="228600" indent="-228600"/>
            <a:r>
              <a:rPr lang="en" sz="2400" dirty="0">
                <a:solidFill>
                  <a:schemeClr val="dk1"/>
                </a:solidFill>
              </a:rPr>
              <a:t>Catherine Moserra Nicole Borumey</a:t>
            </a:r>
          </a:p>
          <a:p>
            <a:pPr marL="228600" indent="-228600"/>
            <a:r>
              <a:rPr lang="en" sz="2400" dirty="0">
                <a:solidFill>
                  <a:schemeClr val="dk1"/>
                </a:solidFill>
              </a:rPr>
              <a:t>Mitegwe Wakur</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40"/>
          <p:cNvSpPr txBox="1">
            <a:spLocks noGrp="1"/>
          </p:cNvSpPr>
          <p:nvPr>
            <p:ph type="title"/>
          </p:nvPr>
        </p:nvSpPr>
        <p:spPr>
          <a:xfrm>
            <a:off x="2887178" y="194680"/>
            <a:ext cx="5656200" cy="143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err="1"/>
              <a:t>Kegiatan</a:t>
            </a:r>
            <a:r>
              <a:rPr lang="en-US" sz="2000" dirty="0"/>
              <a:t> Usaha Lembaga Jasa </a:t>
            </a:r>
            <a:r>
              <a:rPr lang="en-US" sz="2000" dirty="0" err="1"/>
              <a:t>Keuangan</a:t>
            </a:r>
            <a:r>
              <a:rPr lang="en-US" sz="2000" dirty="0"/>
              <a:t> Bank</a:t>
            </a:r>
          </a:p>
        </p:txBody>
      </p:sp>
      <p:grpSp>
        <p:nvGrpSpPr>
          <p:cNvPr id="489" name="Google Shape;489;p40"/>
          <p:cNvGrpSpPr/>
          <p:nvPr/>
        </p:nvGrpSpPr>
        <p:grpSpPr>
          <a:xfrm>
            <a:off x="486500" y="1625649"/>
            <a:ext cx="3368686" cy="2982842"/>
            <a:chOff x="486500" y="1625649"/>
            <a:chExt cx="3368686" cy="2982842"/>
          </a:xfrm>
        </p:grpSpPr>
        <p:sp>
          <p:nvSpPr>
            <p:cNvPr id="490" name="Google Shape;490;p40"/>
            <p:cNvSpPr/>
            <p:nvPr/>
          </p:nvSpPr>
          <p:spPr>
            <a:xfrm>
              <a:off x="486500" y="4411788"/>
              <a:ext cx="3368686" cy="196703"/>
            </a:xfrm>
            <a:custGeom>
              <a:avLst/>
              <a:gdLst/>
              <a:ahLst/>
              <a:cxnLst/>
              <a:rect l="l" t="t" r="r" b="b"/>
              <a:pathLst>
                <a:path w="161684" h="9441" extrusionOk="0">
                  <a:moveTo>
                    <a:pt x="80859" y="1"/>
                  </a:moveTo>
                  <a:cubicBezTo>
                    <a:pt x="36193" y="1"/>
                    <a:pt x="1" y="2136"/>
                    <a:pt x="1" y="4737"/>
                  </a:cubicBezTo>
                  <a:cubicBezTo>
                    <a:pt x="1" y="7339"/>
                    <a:pt x="36193" y="9441"/>
                    <a:pt x="80859" y="9441"/>
                  </a:cubicBezTo>
                  <a:cubicBezTo>
                    <a:pt x="125491" y="9441"/>
                    <a:pt x="161683" y="7339"/>
                    <a:pt x="161683" y="4737"/>
                  </a:cubicBezTo>
                  <a:cubicBezTo>
                    <a:pt x="161683" y="2136"/>
                    <a:pt x="125491" y="1"/>
                    <a:pt x="80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140550" y="2332227"/>
              <a:ext cx="1291312" cy="1018894"/>
            </a:xfrm>
            <a:custGeom>
              <a:avLst/>
              <a:gdLst/>
              <a:ahLst/>
              <a:cxnLst/>
              <a:rect l="l" t="t" r="r" b="b"/>
              <a:pathLst>
                <a:path w="61978" h="48903" extrusionOk="0">
                  <a:moveTo>
                    <a:pt x="13143" y="1"/>
                  </a:moveTo>
                  <a:lnTo>
                    <a:pt x="13143" y="8841"/>
                  </a:lnTo>
                  <a:lnTo>
                    <a:pt x="9273" y="8841"/>
                  </a:lnTo>
                  <a:cubicBezTo>
                    <a:pt x="9253" y="8840"/>
                    <a:pt x="9232" y="8840"/>
                    <a:pt x="9212" y="8840"/>
                  </a:cubicBezTo>
                  <a:cubicBezTo>
                    <a:pt x="4103" y="8840"/>
                    <a:pt x="0" y="12997"/>
                    <a:pt x="0" y="18081"/>
                  </a:cubicBezTo>
                  <a:cubicBezTo>
                    <a:pt x="0" y="23218"/>
                    <a:pt x="4136" y="27354"/>
                    <a:pt x="9273" y="27354"/>
                  </a:cubicBezTo>
                  <a:lnTo>
                    <a:pt x="13143" y="27354"/>
                  </a:lnTo>
                  <a:lnTo>
                    <a:pt x="13143" y="36194"/>
                  </a:lnTo>
                  <a:lnTo>
                    <a:pt x="21682" y="36194"/>
                  </a:lnTo>
                  <a:lnTo>
                    <a:pt x="21682" y="39829"/>
                  </a:lnTo>
                  <a:cubicBezTo>
                    <a:pt x="21782" y="44866"/>
                    <a:pt x="25919" y="48903"/>
                    <a:pt x="30955" y="48903"/>
                  </a:cubicBezTo>
                  <a:cubicBezTo>
                    <a:pt x="35992" y="48903"/>
                    <a:pt x="40095" y="44866"/>
                    <a:pt x="40229" y="39829"/>
                  </a:cubicBezTo>
                  <a:lnTo>
                    <a:pt x="40229" y="36194"/>
                  </a:lnTo>
                  <a:lnTo>
                    <a:pt x="49369" y="36194"/>
                  </a:lnTo>
                  <a:lnTo>
                    <a:pt x="49369" y="27354"/>
                  </a:lnTo>
                  <a:lnTo>
                    <a:pt x="52738" y="27354"/>
                  </a:lnTo>
                  <a:cubicBezTo>
                    <a:pt x="57841" y="27354"/>
                    <a:pt x="61978" y="23218"/>
                    <a:pt x="61978" y="18081"/>
                  </a:cubicBezTo>
                  <a:cubicBezTo>
                    <a:pt x="61978" y="12977"/>
                    <a:pt x="57841" y="8841"/>
                    <a:pt x="52738" y="8841"/>
                  </a:cubicBezTo>
                  <a:lnTo>
                    <a:pt x="49335" y="8841"/>
                  </a:lnTo>
                  <a:lnTo>
                    <a:pt x="49335" y="1"/>
                  </a:lnTo>
                  <a:lnTo>
                    <a:pt x="40496" y="1"/>
                  </a:lnTo>
                  <a:lnTo>
                    <a:pt x="40496" y="3904"/>
                  </a:lnTo>
                  <a:cubicBezTo>
                    <a:pt x="40629" y="9074"/>
                    <a:pt x="36426" y="13344"/>
                    <a:pt x="31256" y="13344"/>
                  </a:cubicBezTo>
                  <a:cubicBezTo>
                    <a:pt x="26052" y="13344"/>
                    <a:pt x="21849" y="9074"/>
                    <a:pt x="21982" y="3904"/>
                  </a:cubicBezTo>
                  <a:lnTo>
                    <a:pt x="21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2105288" y="2058063"/>
              <a:ext cx="1017498" cy="1028624"/>
            </a:xfrm>
            <a:custGeom>
              <a:avLst/>
              <a:gdLst/>
              <a:ahLst/>
              <a:cxnLst/>
              <a:rect l="l" t="t" r="r" b="b"/>
              <a:pathLst>
                <a:path w="48836" h="49370" extrusionOk="0">
                  <a:moveTo>
                    <a:pt x="18113" y="0"/>
                  </a:moveTo>
                  <a:cubicBezTo>
                    <a:pt x="12976" y="0"/>
                    <a:pt x="8840" y="4170"/>
                    <a:pt x="8840" y="9274"/>
                  </a:cubicBezTo>
                  <a:lnTo>
                    <a:pt x="8840" y="13143"/>
                  </a:lnTo>
                  <a:lnTo>
                    <a:pt x="0" y="13143"/>
                  </a:lnTo>
                  <a:lnTo>
                    <a:pt x="0" y="21983"/>
                  </a:lnTo>
                  <a:lnTo>
                    <a:pt x="3903" y="21983"/>
                  </a:lnTo>
                  <a:cubicBezTo>
                    <a:pt x="9007" y="21983"/>
                    <a:pt x="13143" y="26153"/>
                    <a:pt x="13143" y="31256"/>
                  </a:cubicBezTo>
                  <a:cubicBezTo>
                    <a:pt x="13143" y="36360"/>
                    <a:pt x="9007" y="40529"/>
                    <a:pt x="3903" y="40529"/>
                  </a:cubicBezTo>
                  <a:lnTo>
                    <a:pt x="0" y="40529"/>
                  </a:lnTo>
                  <a:lnTo>
                    <a:pt x="0" y="49369"/>
                  </a:lnTo>
                  <a:lnTo>
                    <a:pt x="36226" y="49369"/>
                  </a:lnTo>
                  <a:lnTo>
                    <a:pt x="36226" y="40529"/>
                  </a:lnTo>
                  <a:lnTo>
                    <a:pt x="39562" y="40529"/>
                  </a:lnTo>
                  <a:cubicBezTo>
                    <a:pt x="44699" y="40529"/>
                    <a:pt x="48835" y="36360"/>
                    <a:pt x="48835" y="31256"/>
                  </a:cubicBezTo>
                  <a:cubicBezTo>
                    <a:pt x="48835" y="26153"/>
                    <a:pt x="44699" y="21983"/>
                    <a:pt x="39562" y="21983"/>
                  </a:cubicBezTo>
                  <a:lnTo>
                    <a:pt x="36226" y="21983"/>
                  </a:lnTo>
                  <a:lnTo>
                    <a:pt x="36226" y="13143"/>
                  </a:lnTo>
                  <a:lnTo>
                    <a:pt x="27386" y="13143"/>
                  </a:lnTo>
                  <a:lnTo>
                    <a:pt x="27386" y="9274"/>
                  </a:lnTo>
                  <a:cubicBezTo>
                    <a:pt x="27386" y="4170"/>
                    <a:pt x="23217" y="0"/>
                    <a:pt x="18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1967644" y="1821364"/>
              <a:ext cx="440598" cy="424680"/>
            </a:xfrm>
            <a:custGeom>
              <a:avLst/>
              <a:gdLst/>
              <a:ahLst/>
              <a:cxnLst/>
              <a:rect l="l" t="t" r="r" b="b"/>
              <a:pathLst>
                <a:path w="21147" h="20383" extrusionOk="0">
                  <a:moveTo>
                    <a:pt x="10601" y="1"/>
                  </a:moveTo>
                  <a:cubicBezTo>
                    <a:pt x="10548" y="1"/>
                    <a:pt x="10494" y="1"/>
                    <a:pt x="10441" y="1"/>
                  </a:cubicBezTo>
                  <a:cubicBezTo>
                    <a:pt x="2735" y="101"/>
                    <a:pt x="0" y="4004"/>
                    <a:pt x="0" y="8141"/>
                  </a:cubicBezTo>
                  <a:cubicBezTo>
                    <a:pt x="0" y="12344"/>
                    <a:pt x="2502" y="16113"/>
                    <a:pt x="9640" y="16480"/>
                  </a:cubicBezTo>
                  <a:cubicBezTo>
                    <a:pt x="9840" y="16513"/>
                    <a:pt x="10007" y="16680"/>
                    <a:pt x="10007" y="16880"/>
                  </a:cubicBezTo>
                  <a:cubicBezTo>
                    <a:pt x="10207" y="18515"/>
                    <a:pt x="11175" y="18982"/>
                    <a:pt x="11942" y="19349"/>
                  </a:cubicBezTo>
                  <a:lnTo>
                    <a:pt x="12042" y="19382"/>
                  </a:lnTo>
                  <a:cubicBezTo>
                    <a:pt x="12843" y="19749"/>
                    <a:pt x="13643" y="20016"/>
                    <a:pt x="14477" y="20182"/>
                  </a:cubicBezTo>
                  <a:lnTo>
                    <a:pt x="15278" y="20383"/>
                  </a:lnTo>
                  <a:cubicBezTo>
                    <a:pt x="15278" y="20383"/>
                    <a:pt x="13743" y="19382"/>
                    <a:pt x="12976" y="18715"/>
                  </a:cubicBezTo>
                  <a:cubicBezTo>
                    <a:pt x="12742" y="18515"/>
                    <a:pt x="12576" y="18314"/>
                    <a:pt x="12409" y="18081"/>
                  </a:cubicBezTo>
                  <a:cubicBezTo>
                    <a:pt x="12275" y="17847"/>
                    <a:pt x="12275" y="17547"/>
                    <a:pt x="12409" y="17314"/>
                  </a:cubicBezTo>
                  <a:cubicBezTo>
                    <a:pt x="12742" y="16847"/>
                    <a:pt x="13676" y="16813"/>
                    <a:pt x="14210" y="16613"/>
                  </a:cubicBezTo>
                  <a:cubicBezTo>
                    <a:pt x="18513" y="15713"/>
                    <a:pt x="20782" y="11743"/>
                    <a:pt x="20948" y="8874"/>
                  </a:cubicBezTo>
                  <a:cubicBezTo>
                    <a:pt x="21147" y="4372"/>
                    <a:pt x="17633" y="1"/>
                    <a:pt x="10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1963456" y="1817196"/>
              <a:ext cx="447598" cy="433014"/>
            </a:xfrm>
            <a:custGeom>
              <a:avLst/>
              <a:gdLst/>
              <a:ahLst/>
              <a:cxnLst/>
              <a:rect l="l" t="t" r="r" b="b"/>
              <a:pathLst>
                <a:path w="21483" h="20783" extrusionOk="0">
                  <a:moveTo>
                    <a:pt x="10842" y="435"/>
                  </a:moveTo>
                  <a:cubicBezTo>
                    <a:pt x="15078" y="435"/>
                    <a:pt x="17513" y="2003"/>
                    <a:pt x="18781" y="3337"/>
                  </a:cubicBezTo>
                  <a:cubicBezTo>
                    <a:pt x="20249" y="4871"/>
                    <a:pt x="21049" y="6940"/>
                    <a:pt x="20916" y="9074"/>
                  </a:cubicBezTo>
                  <a:cubicBezTo>
                    <a:pt x="20649" y="12744"/>
                    <a:pt x="17980" y="15846"/>
                    <a:pt x="14344" y="16646"/>
                  </a:cubicBezTo>
                  <a:cubicBezTo>
                    <a:pt x="14211" y="16680"/>
                    <a:pt x="14011" y="16713"/>
                    <a:pt x="13844" y="16747"/>
                  </a:cubicBezTo>
                  <a:cubicBezTo>
                    <a:pt x="13310" y="16880"/>
                    <a:pt x="12710" y="16980"/>
                    <a:pt x="12443" y="17414"/>
                  </a:cubicBezTo>
                  <a:cubicBezTo>
                    <a:pt x="12243" y="17714"/>
                    <a:pt x="12243" y="18081"/>
                    <a:pt x="12443" y="18381"/>
                  </a:cubicBezTo>
                  <a:cubicBezTo>
                    <a:pt x="12610" y="18648"/>
                    <a:pt x="12810" y="18881"/>
                    <a:pt x="13044" y="19082"/>
                  </a:cubicBezTo>
                  <a:cubicBezTo>
                    <a:pt x="13410" y="19382"/>
                    <a:pt x="13944" y="19782"/>
                    <a:pt x="14411" y="20082"/>
                  </a:cubicBezTo>
                  <a:cubicBezTo>
                    <a:pt x="13677" y="19949"/>
                    <a:pt x="13010" y="19715"/>
                    <a:pt x="12343" y="19415"/>
                  </a:cubicBezTo>
                  <a:lnTo>
                    <a:pt x="12243" y="19348"/>
                  </a:lnTo>
                  <a:cubicBezTo>
                    <a:pt x="11476" y="18981"/>
                    <a:pt x="10608" y="18581"/>
                    <a:pt x="10442" y="17080"/>
                  </a:cubicBezTo>
                  <a:cubicBezTo>
                    <a:pt x="10408" y="16747"/>
                    <a:pt x="10175" y="16480"/>
                    <a:pt x="9841" y="16446"/>
                  </a:cubicBezTo>
                  <a:cubicBezTo>
                    <a:pt x="1635" y="16046"/>
                    <a:pt x="401" y="11209"/>
                    <a:pt x="401" y="8341"/>
                  </a:cubicBezTo>
                  <a:cubicBezTo>
                    <a:pt x="401" y="5972"/>
                    <a:pt x="1402" y="535"/>
                    <a:pt x="10642" y="435"/>
                  </a:cubicBezTo>
                  <a:close/>
                  <a:moveTo>
                    <a:pt x="10778" y="1"/>
                  </a:moveTo>
                  <a:cubicBezTo>
                    <a:pt x="10733" y="1"/>
                    <a:pt x="10687" y="1"/>
                    <a:pt x="10642" y="1"/>
                  </a:cubicBezTo>
                  <a:cubicBezTo>
                    <a:pt x="1035" y="135"/>
                    <a:pt x="1" y="5872"/>
                    <a:pt x="1" y="8341"/>
                  </a:cubicBezTo>
                  <a:cubicBezTo>
                    <a:pt x="1" y="11343"/>
                    <a:pt x="1268" y="16446"/>
                    <a:pt x="9841" y="16880"/>
                  </a:cubicBezTo>
                  <a:cubicBezTo>
                    <a:pt x="9975" y="16880"/>
                    <a:pt x="10008" y="17080"/>
                    <a:pt x="10008" y="17113"/>
                  </a:cubicBezTo>
                  <a:cubicBezTo>
                    <a:pt x="10242" y="18848"/>
                    <a:pt x="11276" y="19348"/>
                    <a:pt x="12076" y="19715"/>
                  </a:cubicBezTo>
                  <a:lnTo>
                    <a:pt x="12176" y="19782"/>
                  </a:lnTo>
                  <a:cubicBezTo>
                    <a:pt x="12943" y="20149"/>
                    <a:pt x="13777" y="20416"/>
                    <a:pt x="14645" y="20583"/>
                  </a:cubicBezTo>
                  <a:lnTo>
                    <a:pt x="15412" y="20783"/>
                  </a:lnTo>
                  <a:lnTo>
                    <a:pt x="15479" y="20783"/>
                  </a:lnTo>
                  <a:cubicBezTo>
                    <a:pt x="15545" y="20783"/>
                    <a:pt x="15645" y="20749"/>
                    <a:pt x="15679" y="20649"/>
                  </a:cubicBezTo>
                  <a:cubicBezTo>
                    <a:pt x="15712" y="20549"/>
                    <a:pt x="15679" y="20449"/>
                    <a:pt x="15612" y="20382"/>
                  </a:cubicBezTo>
                  <a:cubicBezTo>
                    <a:pt x="15579" y="20382"/>
                    <a:pt x="14078" y="19382"/>
                    <a:pt x="13344" y="18748"/>
                  </a:cubicBezTo>
                  <a:cubicBezTo>
                    <a:pt x="13110" y="18581"/>
                    <a:pt x="12943" y="18381"/>
                    <a:pt x="12810" y="18148"/>
                  </a:cubicBezTo>
                  <a:cubicBezTo>
                    <a:pt x="12710" y="18014"/>
                    <a:pt x="12710" y="17781"/>
                    <a:pt x="12810" y="17614"/>
                  </a:cubicBezTo>
                  <a:cubicBezTo>
                    <a:pt x="13010" y="17347"/>
                    <a:pt x="13511" y="17247"/>
                    <a:pt x="13944" y="17147"/>
                  </a:cubicBezTo>
                  <a:cubicBezTo>
                    <a:pt x="14111" y="17113"/>
                    <a:pt x="14311" y="17080"/>
                    <a:pt x="14478" y="17013"/>
                  </a:cubicBezTo>
                  <a:cubicBezTo>
                    <a:pt x="18281" y="16179"/>
                    <a:pt x="21049" y="12944"/>
                    <a:pt x="21349" y="9074"/>
                  </a:cubicBezTo>
                  <a:cubicBezTo>
                    <a:pt x="21483" y="6839"/>
                    <a:pt x="20649" y="4638"/>
                    <a:pt x="19081" y="3037"/>
                  </a:cubicBezTo>
                  <a:cubicBezTo>
                    <a:pt x="17727" y="1617"/>
                    <a:pt x="15229" y="1"/>
                    <a:pt x="10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1938494" y="1819947"/>
              <a:ext cx="440598" cy="424013"/>
            </a:xfrm>
            <a:custGeom>
              <a:avLst/>
              <a:gdLst/>
              <a:ahLst/>
              <a:cxnLst/>
              <a:rect l="l" t="t" r="r" b="b"/>
              <a:pathLst>
                <a:path w="21147" h="20351" extrusionOk="0">
                  <a:moveTo>
                    <a:pt x="10468" y="1"/>
                  </a:moveTo>
                  <a:cubicBezTo>
                    <a:pt x="3488" y="1"/>
                    <a:pt x="0" y="4356"/>
                    <a:pt x="198" y="8842"/>
                  </a:cubicBezTo>
                  <a:cubicBezTo>
                    <a:pt x="365" y="11744"/>
                    <a:pt x="2633" y="14847"/>
                    <a:pt x="6936" y="15781"/>
                  </a:cubicBezTo>
                  <a:cubicBezTo>
                    <a:pt x="7570" y="15981"/>
                    <a:pt x="8504" y="15947"/>
                    <a:pt x="8771" y="17048"/>
                  </a:cubicBezTo>
                  <a:cubicBezTo>
                    <a:pt x="8904" y="17549"/>
                    <a:pt x="8671" y="18116"/>
                    <a:pt x="8171" y="18683"/>
                  </a:cubicBezTo>
                  <a:cubicBezTo>
                    <a:pt x="7503" y="19450"/>
                    <a:pt x="5869" y="20351"/>
                    <a:pt x="5869" y="20351"/>
                  </a:cubicBezTo>
                  <a:lnTo>
                    <a:pt x="6669" y="20150"/>
                  </a:lnTo>
                  <a:cubicBezTo>
                    <a:pt x="7503" y="19984"/>
                    <a:pt x="8304" y="19717"/>
                    <a:pt x="9105" y="19350"/>
                  </a:cubicBezTo>
                  <a:lnTo>
                    <a:pt x="9205" y="19316"/>
                  </a:lnTo>
                  <a:cubicBezTo>
                    <a:pt x="9972" y="18950"/>
                    <a:pt x="10939" y="18483"/>
                    <a:pt x="11139" y="16881"/>
                  </a:cubicBezTo>
                  <a:cubicBezTo>
                    <a:pt x="11139" y="16681"/>
                    <a:pt x="11273" y="16448"/>
                    <a:pt x="11506" y="16448"/>
                  </a:cubicBezTo>
                  <a:cubicBezTo>
                    <a:pt x="18645" y="16081"/>
                    <a:pt x="21146" y="12311"/>
                    <a:pt x="21146" y="8108"/>
                  </a:cubicBezTo>
                  <a:cubicBezTo>
                    <a:pt x="21146" y="3972"/>
                    <a:pt x="18445" y="103"/>
                    <a:pt x="10706" y="3"/>
                  </a:cubicBezTo>
                  <a:cubicBezTo>
                    <a:pt x="10626" y="2"/>
                    <a:pt x="10547" y="1"/>
                    <a:pt x="10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1935661" y="1815113"/>
              <a:ext cx="447598" cy="433014"/>
            </a:xfrm>
            <a:custGeom>
              <a:avLst/>
              <a:gdLst/>
              <a:ahLst/>
              <a:cxnLst/>
              <a:rect l="l" t="t" r="r" b="b"/>
              <a:pathLst>
                <a:path w="21483" h="20783" extrusionOk="0">
                  <a:moveTo>
                    <a:pt x="10875" y="435"/>
                  </a:moveTo>
                  <a:cubicBezTo>
                    <a:pt x="20082" y="568"/>
                    <a:pt x="21082" y="6005"/>
                    <a:pt x="21082" y="8340"/>
                  </a:cubicBezTo>
                  <a:cubicBezTo>
                    <a:pt x="21082" y="11209"/>
                    <a:pt x="19848" y="16079"/>
                    <a:pt x="11642" y="16480"/>
                  </a:cubicBezTo>
                  <a:cubicBezTo>
                    <a:pt x="11342" y="16480"/>
                    <a:pt x="11075" y="16746"/>
                    <a:pt x="11075" y="17080"/>
                  </a:cubicBezTo>
                  <a:cubicBezTo>
                    <a:pt x="10875" y="18581"/>
                    <a:pt x="10008" y="19015"/>
                    <a:pt x="9274" y="19382"/>
                  </a:cubicBezTo>
                  <a:lnTo>
                    <a:pt x="9174" y="19415"/>
                  </a:lnTo>
                  <a:cubicBezTo>
                    <a:pt x="8540" y="19682"/>
                    <a:pt x="7906" y="19915"/>
                    <a:pt x="7272" y="20082"/>
                  </a:cubicBezTo>
                  <a:cubicBezTo>
                    <a:pt x="7706" y="19782"/>
                    <a:pt x="8106" y="19448"/>
                    <a:pt x="8473" y="19048"/>
                  </a:cubicBezTo>
                  <a:cubicBezTo>
                    <a:pt x="9040" y="18414"/>
                    <a:pt x="9274" y="17814"/>
                    <a:pt x="9140" y="17247"/>
                  </a:cubicBezTo>
                  <a:cubicBezTo>
                    <a:pt x="8907" y="16246"/>
                    <a:pt x="8106" y="16046"/>
                    <a:pt x="7539" y="15913"/>
                  </a:cubicBezTo>
                  <a:cubicBezTo>
                    <a:pt x="7373" y="15879"/>
                    <a:pt x="7239" y="15846"/>
                    <a:pt x="7106" y="15812"/>
                  </a:cubicBezTo>
                  <a:cubicBezTo>
                    <a:pt x="2769" y="14912"/>
                    <a:pt x="668" y="11776"/>
                    <a:pt x="568" y="9074"/>
                  </a:cubicBezTo>
                  <a:cubicBezTo>
                    <a:pt x="434" y="6939"/>
                    <a:pt x="1201" y="4871"/>
                    <a:pt x="2703" y="3337"/>
                  </a:cubicBezTo>
                  <a:cubicBezTo>
                    <a:pt x="3937" y="2003"/>
                    <a:pt x="6372" y="435"/>
                    <a:pt x="10608" y="435"/>
                  </a:cubicBezTo>
                  <a:close/>
                  <a:moveTo>
                    <a:pt x="10708" y="1"/>
                  </a:moveTo>
                  <a:cubicBezTo>
                    <a:pt x="6255" y="1"/>
                    <a:pt x="3723" y="1649"/>
                    <a:pt x="2369" y="3037"/>
                  </a:cubicBezTo>
                  <a:cubicBezTo>
                    <a:pt x="801" y="4638"/>
                    <a:pt x="1" y="6839"/>
                    <a:pt x="101" y="9074"/>
                  </a:cubicBezTo>
                  <a:cubicBezTo>
                    <a:pt x="234" y="11943"/>
                    <a:pt x="2436" y="15245"/>
                    <a:pt x="6972" y="16179"/>
                  </a:cubicBezTo>
                  <a:cubicBezTo>
                    <a:pt x="7106" y="16246"/>
                    <a:pt x="7239" y="16279"/>
                    <a:pt x="7406" y="16313"/>
                  </a:cubicBezTo>
                  <a:cubicBezTo>
                    <a:pt x="7973" y="16446"/>
                    <a:pt x="8507" y="16580"/>
                    <a:pt x="8707" y="17314"/>
                  </a:cubicBezTo>
                  <a:cubicBezTo>
                    <a:pt x="8807" y="17747"/>
                    <a:pt x="8607" y="18248"/>
                    <a:pt x="8140" y="18781"/>
                  </a:cubicBezTo>
                  <a:cubicBezTo>
                    <a:pt x="7506" y="19482"/>
                    <a:pt x="5905" y="20382"/>
                    <a:pt x="5905" y="20382"/>
                  </a:cubicBezTo>
                  <a:cubicBezTo>
                    <a:pt x="5805" y="20449"/>
                    <a:pt x="5771" y="20549"/>
                    <a:pt x="5805" y="20649"/>
                  </a:cubicBezTo>
                  <a:cubicBezTo>
                    <a:pt x="5838" y="20749"/>
                    <a:pt x="5905" y="20783"/>
                    <a:pt x="6005" y="20783"/>
                  </a:cubicBezTo>
                  <a:lnTo>
                    <a:pt x="6805" y="20583"/>
                  </a:lnTo>
                  <a:cubicBezTo>
                    <a:pt x="7673" y="20416"/>
                    <a:pt x="8507" y="20149"/>
                    <a:pt x="9307" y="19782"/>
                  </a:cubicBezTo>
                  <a:lnTo>
                    <a:pt x="9407" y="19749"/>
                  </a:lnTo>
                  <a:cubicBezTo>
                    <a:pt x="10175" y="19382"/>
                    <a:pt x="11242" y="18848"/>
                    <a:pt x="11442" y="17147"/>
                  </a:cubicBezTo>
                  <a:cubicBezTo>
                    <a:pt x="11442" y="17080"/>
                    <a:pt x="11475" y="16880"/>
                    <a:pt x="11642" y="16880"/>
                  </a:cubicBezTo>
                  <a:cubicBezTo>
                    <a:pt x="20182" y="16480"/>
                    <a:pt x="21449" y="11343"/>
                    <a:pt x="21449" y="8340"/>
                  </a:cubicBezTo>
                  <a:cubicBezTo>
                    <a:pt x="21483" y="5872"/>
                    <a:pt x="20415" y="135"/>
                    <a:pt x="10842" y="1"/>
                  </a:cubicBezTo>
                  <a:cubicBezTo>
                    <a:pt x="10797" y="1"/>
                    <a:pt x="10752" y="1"/>
                    <a:pt x="10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2112206" y="1965946"/>
              <a:ext cx="123718" cy="69526"/>
            </a:xfrm>
            <a:custGeom>
              <a:avLst/>
              <a:gdLst/>
              <a:ahLst/>
              <a:cxnLst/>
              <a:rect l="l" t="t" r="r" b="b"/>
              <a:pathLst>
                <a:path w="5938" h="3337" extrusionOk="0">
                  <a:moveTo>
                    <a:pt x="5938" y="1"/>
                  </a:moveTo>
                  <a:lnTo>
                    <a:pt x="0" y="1502"/>
                  </a:lnTo>
                  <a:lnTo>
                    <a:pt x="1802" y="3336"/>
                  </a:lnTo>
                  <a:lnTo>
                    <a:pt x="5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2098579" y="1957195"/>
              <a:ext cx="150429" cy="86611"/>
            </a:xfrm>
            <a:custGeom>
              <a:avLst/>
              <a:gdLst/>
              <a:ahLst/>
              <a:cxnLst/>
              <a:rect l="l" t="t" r="r" b="b"/>
              <a:pathLst>
                <a:path w="7220" h="4157" extrusionOk="0">
                  <a:moveTo>
                    <a:pt x="6607" y="0"/>
                  </a:moveTo>
                  <a:cubicBezTo>
                    <a:pt x="6515" y="0"/>
                    <a:pt x="6417" y="36"/>
                    <a:pt x="6325" y="120"/>
                  </a:cubicBezTo>
                  <a:lnTo>
                    <a:pt x="2489" y="3189"/>
                  </a:lnTo>
                  <a:lnTo>
                    <a:pt x="955" y="1655"/>
                  </a:lnTo>
                  <a:cubicBezTo>
                    <a:pt x="857" y="1541"/>
                    <a:pt x="744" y="1495"/>
                    <a:pt x="635" y="1495"/>
                  </a:cubicBezTo>
                  <a:cubicBezTo>
                    <a:pt x="297" y="1495"/>
                    <a:pt x="1" y="1944"/>
                    <a:pt x="354" y="2222"/>
                  </a:cubicBezTo>
                  <a:lnTo>
                    <a:pt x="2189" y="4057"/>
                  </a:lnTo>
                  <a:cubicBezTo>
                    <a:pt x="2255" y="4123"/>
                    <a:pt x="2356" y="4157"/>
                    <a:pt x="2456" y="4157"/>
                  </a:cubicBezTo>
                  <a:cubicBezTo>
                    <a:pt x="2556" y="4157"/>
                    <a:pt x="2656" y="4157"/>
                    <a:pt x="2722" y="4090"/>
                  </a:cubicBezTo>
                  <a:lnTo>
                    <a:pt x="6825" y="754"/>
                  </a:lnTo>
                  <a:cubicBezTo>
                    <a:pt x="7220" y="491"/>
                    <a:pt x="6951" y="0"/>
                    <a:pt x="6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247885" y="1678365"/>
              <a:ext cx="91070" cy="113676"/>
            </a:xfrm>
            <a:custGeom>
              <a:avLst/>
              <a:gdLst/>
              <a:ahLst/>
              <a:cxnLst/>
              <a:rect l="l" t="t" r="r" b="b"/>
              <a:pathLst>
                <a:path w="4371" h="5456" extrusionOk="0">
                  <a:moveTo>
                    <a:pt x="3778" y="0"/>
                  </a:moveTo>
                  <a:cubicBezTo>
                    <a:pt x="3609" y="0"/>
                    <a:pt x="3440" y="81"/>
                    <a:pt x="3337" y="226"/>
                  </a:cubicBezTo>
                  <a:lnTo>
                    <a:pt x="168" y="4629"/>
                  </a:lnTo>
                  <a:cubicBezTo>
                    <a:pt x="1" y="4863"/>
                    <a:pt x="68" y="5197"/>
                    <a:pt x="301" y="5363"/>
                  </a:cubicBezTo>
                  <a:cubicBezTo>
                    <a:pt x="334" y="5397"/>
                    <a:pt x="368" y="5397"/>
                    <a:pt x="435" y="5430"/>
                  </a:cubicBezTo>
                  <a:cubicBezTo>
                    <a:pt x="485" y="5447"/>
                    <a:pt x="539" y="5455"/>
                    <a:pt x="594" y="5455"/>
                  </a:cubicBezTo>
                  <a:cubicBezTo>
                    <a:pt x="760" y="5455"/>
                    <a:pt x="935" y="5380"/>
                    <a:pt x="1035" y="5230"/>
                  </a:cubicBezTo>
                  <a:lnTo>
                    <a:pt x="4204" y="827"/>
                  </a:lnTo>
                  <a:cubicBezTo>
                    <a:pt x="4371" y="593"/>
                    <a:pt x="4304" y="260"/>
                    <a:pt x="4070" y="93"/>
                  </a:cubicBezTo>
                  <a:cubicBezTo>
                    <a:pt x="3982" y="30"/>
                    <a:pt x="3880" y="0"/>
                    <a:pt x="3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324354" y="1873433"/>
              <a:ext cx="137865" cy="39712"/>
            </a:xfrm>
            <a:custGeom>
              <a:avLst/>
              <a:gdLst/>
              <a:ahLst/>
              <a:cxnLst/>
              <a:rect l="l" t="t" r="r" b="b"/>
              <a:pathLst>
                <a:path w="6617" h="1906" extrusionOk="0">
                  <a:moveTo>
                    <a:pt x="5871" y="1"/>
                  </a:moveTo>
                  <a:cubicBezTo>
                    <a:pt x="5850" y="1"/>
                    <a:pt x="5827" y="2"/>
                    <a:pt x="5804" y="4"/>
                  </a:cubicBezTo>
                  <a:lnTo>
                    <a:pt x="567" y="871"/>
                  </a:lnTo>
                  <a:cubicBezTo>
                    <a:pt x="67" y="938"/>
                    <a:pt x="0" y="1672"/>
                    <a:pt x="501" y="1872"/>
                  </a:cubicBezTo>
                  <a:cubicBezTo>
                    <a:pt x="567" y="1906"/>
                    <a:pt x="667" y="1906"/>
                    <a:pt x="767" y="1906"/>
                  </a:cubicBezTo>
                  <a:lnTo>
                    <a:pt x="6004" y="1038"/>
                  </a:lnTo>
                  <a:cubicBezTo>
                    <a:pt x="6616" y="877"/>
                    <a:pt x="6482" y="1"/>
                    <a:pt x="5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2894253" y="1748270"/>
              <a:ext cx="123822" cy="89090"/>
            </a:xfrm>
            <a:custGeom>
              <a:avLst/>
              <a:gdLst/>
              <a:ahLst/>
              <a:cxnLst/>
              <a:rect l="l" t="t" r="r" b="b"/>
              <a:pathLst>
                <a:path w="5943" h="4276" extrusionOk="0">
                  <a:moveTo>
                    <a:pt x="700" y="1"/>
                  </a:moveTo>
                  <a:cubicBezTo>
                    <a:pt x="286" y="1"/>
                    <a:pt x="0" y="547"/>
                    <a:pt x="361" y="908"/>
                  </a:cubicBezTo>
                  <a:lnTo>
                    <a:pt x="4898" y="4143"/>
                  </a:lnTo>
                  <a:cubicBezTo>
                    <a:pt x="4931" y="4177"/>
                    <a:pt x="4964" y="4210"/>
                    <a:pt x="5031" y="4243"/>
                  </a:cubicBezTo>
                  <a:cubicBezTo>
                    <a:pt x="5095" y="4266"/>
                    <a:pt x="5156" y="4276"/>
                    <a:pt x="5215" y="4276"/>
                  </a:cubicBezTo>
                  <a:cubicBezTo>
                    <a:pt x="5677" y="4276"/>
                    <a:pt x="5942" y="3635"/>
                    <a:pt x="5498" y="3309"/>
                  </a:cubicBezTo>
                  <a:lnTo>
                    <a:pt x="961" y="74"/>
                  </a:lnTo>
                  <a:cubicBezTo>
                    <a:pt x="872" y="23"/>
                    <a:pt x="783"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290329" y="2032601"/>
              <a:ext cx="120426" cy="86257"/>
            </a:xfrm>
            <a:custGeom>
              <a:avLst/>
              <a:gdLst/>
              <a:ahLst/>
              <a:cxnLst/>
              <a:rect l="l" t="t" r="r" b="b"/>
              <a:pathLst>
                <a:path w="5780" h="4140" extrusionOk="0">
                  <a:moveTo>
                    <a:pt x="764" y="1"/>
                  </a:moveTo>
                  <a:cubicBezTo>
                    <a:pt x="321" y="1"/>
                    <a:pt x="1" y="643"/>
                    <a:pt x="466" y="971"/>
                  </a:cubicBezTo>
                  <a:lnTo>
                    <a:pt x="4735" y="4040"/>
                  </a:lnTo>
                  <a:cubicBezTo>
                    <a:pt x="4769" y="4040"/>
                    <a:pt x="4802" y="4074"/>
                    <a:pt x="4869" y="4107"/>
                  </a:cubicBezTo>
                  <a:cubicBezTo>
                    <a:pt x="4933" y="4129"/>
                    <a:pt x="4994" y="4140"/>
                    <a:pt x="5053" y="4140"/>
                  </a:cubicBezTo>
                  <a:cubicBezTo>
                    <a:pt x="5515" y="4140"/>
                    <a:pt x="5780" y="3499"/>
                    <a:pt x="5336" y="3173"/>
                  </a:cubicBezTo>
                  <a:lnTo>
                    <a:pt x="1066" y="104"/>
                  </a:lnTo>
                  <a:cubicBezTo>
                    <a:pt x="964" y="32"/>
                    <a:pt x="861"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090259" y="1625649"/>
              <a:ext cx="43441" cy="136636"/>
            </a:xfrm>
            <a:custGeom>
              <a:avLst/>
              <a:gdLst/>
              <a:ahLst/>
              <a:cxnLst/>
              <a:rect l="l" t="t" r="r" b="b"/>
              <a:pathLst>
                <a:path w="2085" h="6558" extrusionOk="0">
                  <a:moveTo>
                    <a:pt x="622" y="0"/>
                  </a:moveTo>
                  <a:cubicBezTo>
                    <a:pt x="315" y="0"/>
                    <a:pt x="1" y="244"/>
                    <a:pt x="94" y="655"/>
                  </a:cubicBezTo>
                  <a:lnTo>
                    <a:pt x="995" y="6125"/>
                  </a:lnTo>
                  <a:cubicBezTo>
                    <a:pt x="1028" y="6292"/>
                    <a:pt x="1128" y="6459"/>
                    <a:pt x="1328" y="6526"/>
                  </a:cubicBezTo>
                  <a:cubicBezTo>
                    <a:pt x="1388" y="6548"/>
                    <a:pt x="1450" y="6558"/>
                    <a:pt x="1509" y="6558"/>
                  </a:cubicBezTo>
                  <a:cubicBezTo>
                    <a:pt x="1814" y="6558"/>
                    <a:pt x="2084" y="6293"/>
                    <a:pt x="2029" y="5959"/>
                  </a:cubicBezTo>
                  <a:lnTo>
                    <a:pt x="1128" y="488"/>
                  </a:lnTo>
                  <a:cubicBezTo>
                    <a:pt x="1099" y="150"/>
                    <a:pt x="8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247885" y="1678365"/>
              <a:ext cx="91070" cy="113676"/>
            </a:xfrm>
            <a:custGeom>
              <a:avLst/>
              <a:gdLst/>
              <a:ahLst/>
              <a:cxnLst/>
              <a:rect l="l" t="t" r="r" b="b"/>
              <a:pathLst>
                <a:path w="4371" h="5456" extrusionOk="0">
                  <a:moveTo>
                    <a:pt x="3778" y="0"/>
                  </a:moveTo>
                  <a:cubicBezTo>
                    <a:pt x="3609" y="0"/>
                    <a:pt x="3440" y="81"/>
                    <a:pt x="3337" y="226"/>
                  </a:cubicBezTo>
                  <a:lnTo>
                    <a:pt x="168" y="4629"/>
                  </a:lnTo>
                  <a:cubicBezTo>
                    <a:pt x="1" y="4863"/>
                    <a:pt x="68" y="5197"/>
                    <a:pt x="301" y="5363"/>
                  </a:cubicBezTo>
                  <a:cubicBezTo>
                    <a:pt x="334" y="5397"/>
                    <a:pt x="368" y="5397"/>
                    <a:pt x="435" y="5430"/>
                  </a:cubicBezTo>
                  <a:cubicBezTo>
                    <a:pt x="485" y="5447"/>
                    <a:pt x="539" y="5455"/>
                    <a:pt x="594" y="5455"/>
                  </a:cubicBezTo>
                  <a:cubicBezTo>
                    <a:pt x="760" y="5455"/>
                    <a:pt x="935" y="5380"/>
                    <a:pt x="1035" y="5230"/>
                  </a:cubicBezTo>
                  <a:lnTo>
                    <a:pt x="4204" y="827"/>
                  </a:lnTo>
                  <a:cubicBezTo>
                    <a:pt x="4371" y="593"/>
                    <a:pt x="4304" y="260"/>
                    <a:pt x="4070" y="93"/>
                  </a:cubicBezTo>
                  <a:cubicBezTo>
                    <a:pt x="3982" y="30"/>
                    <a:pt x="3880" y="0"/>
                    <a:pt x="3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324354" y="1873433"/>
              <a:ext cx="137865" cy="39712"/>
            </a:xfrm>
            <a:custGeom>
              <a:avLst/>
              <a:gdLst/>
              <a:ahLst/>
              <a:cxnLst/>
              <a:rect l="l" t="t" r="r" b="b"/>
              <a:pathLst>
                <a:path w="6617" h="1906" extrusionOk="0">
                  <a:moveTo>
                    <a:pt x="5871" y="1"/>
                  </a:moveTo>
                  <a:cubicBezTo>
                    <a:pt x="5850" y="1"/>
                    <a:pt x="5827" y="2"/>
                    <a:pt x="5804" y="4"/>
                  </a:cubicBezTo>
                  <a:lnTo>
                    <a:pt x="567" y="871"/>
                  </a:lnTo>
                  <a:cubicBezTo>
                    <a:pt x="67" y="938"/>
                    <a:pt x="0" y="1672"/>
                    <a:pt x="501" y="1872"/>
                  </a:cubicBezTo>
                  <a:cubicBezTo>
                    <a:pt x="567" y="1906"/>
                    <a:pt x="667" y="1906"/>
                    <a:pt x="767" y="1906"/>
                  </a:cubicBezTo>
                  <a:lnTo>
                    <a:pt x="6004" y="1038"/>
                  </a:lnTo>
                  <a:cubicBezTo>
                    <a:pt x="6616" y="877"/>
                    <a:pt x="6482" y="1"/>
                    <a:pt x="5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2894253" y="1748270"/>
              <a:ext cx="123822" cy="89090"/>
            </a:xfrm>
            <a:custGeom>
              <a:avLst/>
              <a:gdLst/>
              <a:ahLst/>
              <a:cxnLst/>
              <a:rect l="l" t="t" r="r" b="b"/>
              <a:pathLst>
                <a:path w="5943" h="4276" extrusionOk="0">
                  <a:moveTo>
                    <a:pt x="700" y="1"/>
                  </a:moveTo>
                  <a:cubicBezTo>
                    <a:pt x="286" y="1"/>
                    <a:pt x="0" y="547"/>
                    <a:pt x="361" y="908"/>
                  </a:cubicBezTo>
                  <a:lnTo>
                    <a:pt x="4898" y="4143"/>
                  </a:lnTo>
                  <a:cubicBezTo>
                    <a:pt x="4931" y="4177"/>
                    <a:pt x="4964" y="4210"/>
                    <a:pt x="5031" y="4243"/>
                  </a:cubicBezTo>
                  <a:cubicBezTo>
                    <a:pt x="5095" y="4266"/>
                    <a:pt x="5156" y="4276"/>
                    <a:pt x="5215" y="4276"/>
                  </a:cubicBezTo>
                  <a:cubicBezTo>
                    <a:pt x="5677" y="4276"/>
                    <a:pt x="5942" y="3635"/>
                    <a:pt x="5498" y="3309"/>
                  </a:cubicBezTo>
                  <a:lnTo>
                    <a:pt x="961" y="74"/>
                  </a:lnTo>
                  <a:cubicBezTo>
                    <a:pt x="872" y="23"/>
                    <a:pt x="783"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290329" y="2032601"/>
              <a:ext cx="120426" cy="86257"/>
            </a:xfrm>
            <a:custGeom>
              <a:avLst/>
              <a:gdLst/>
              <a:ahLst/>
              <a:cxnLst/>
              <a:rect l="l" t="t" r="r" b="b"/>
              <a:pathLst>
                <a:path w="5780" h="4140" extrusionOk="0">
                  <a:moveTo>
                    <a:pt x="764" y="1"/>
                  </a:moveTo>
                  <a:cubicBezTo>
                    <a:pt x="321" y="1"/>
                    <a:pt x="1" y="643"/>
                    <a:pt x="466" y="971"/>
                  </a:cubicBezTo>
                  <a:lnTo>
                    <a:pt x="4735" y="4040"/>
                  </a:lnTo>
                  <a:cubicBezTo>
                    <a:pt x="4769" y="4040"/>
                    <a:pt x="4802" y="4074"/>
                    <a:pt x="4869" y="4107"/>
                  </a:cubicBezTo>
                  <a:cubicBezTo>
                    <a:pt x="4933" y="4129"/>
                    <a:pt x="4994" y="4140"/>
                    <a:pt x="5053" y="4140"/>
                  </a:cubicBezTo>
                  <a:cubicBezTo>
                    <a:pt x="5515" y="4140"/>
                    <a:pt x="5780" y="3499"/>
                    <a:pt x="5336" y="3173"/>
                  </a:cubicBezTo>
                  <a:lnTo>
                    <a:pt x="1066" y="104"/>
                  </a:lnTo>
                  <a:cubicBezTo>
                    <a:pt x="964" y="32"/>
                    <a:pt x="861"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090259" y="1625649"/>
              <a:ext cx="43441" cy="136636"/>
            </a:xfrm>
            <a:custGeom>
              <a:avLst/>
              <a:gdLst/>
              <a:ahLst/>
              <a:cxnLst/>
              <a:rect l="l" t="t" r="r" b="b"/>
              <a:pathLst>
                <a:path w="2085" h="6558" extrusionOk="0">
                  <a:moveTo>
                    <a:pt x="622" y="0"/>
                  </a:moveTo>
                  <a:cubicBezTo>
                    <a:pt x="315" y="0"/>
                    <a:pt x="1" y="244"/>
                    <a:pt x="94" y="655"/>
                  </a:cubicBezTo>
                  <a:lnTo>
                    <a:pt x="995" y="6125"/>
                  </a:lnTo>
                  <a:cubicBezTo>
                    <a:pt x="1028" y="6292"/>
                    <a:pt x="1128" y="6459"/>
                    <a:pt x="1328" y="6526"/>
                  </a:cubicBezTo>
                  <a:cubicBezTo>
                    <a:pt x="1388" y="6548"/>
                    <a:pt x="1450" y="6558"/>
                    <a:pt x="1509" y="6558"/>
                  </a:cubicBezTo>
                  <a:cubicBezTo>
                    <a:pt x="1814" y="6558"/>
                    <a:pt x="2084" y="6293"/>
                    <a:pt x="2029" y="5959"/>
                  </a:cubicBezTo>
                  <a:lnTo>
                    <a:pt x="1128" y="488"/>
                  </a:lnTo>
                  <a:cubicBezTo>
                    <a:pt x="1099" y="150"/>
                    <a:pt x="8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2965700" y="1812883"/>
              <a:ext cx="338485" cy="351841"/>
            </a:xfrm>
            <a:custGeom>
              <a:avLst/>
              <a:gdLst/>
              <a:ahLst/>
              <a:cxnLst/>
              <a:rect l="l" t="t" r="r" b="b"/>
              <a:pathLst>
                <a:path w="16246" h="16887" extrusionOk="0">
                  <a:moveTo>
                    <a:pt x="8261" y="1"/>
                  </a:moveTo>
                  <a:cubicBezTo>
                    <a:pt x="6187" y="1"/>
                    <a:pt x="4132" y="900"/>
                    <a:pt x="2736" y="2610"/>
                  </a:cubicBezTo>
                  <a:cubicBezTo>
                    <a:pt x="1102" y="4912"/>
                    <a:pt x="1802" y="7814"/>
                    <a:pt x="1635" y="10449"/>
                  </a:cubicBezTo>
                  <a:cubicBezTo>
                    <a:pt x="1569" y="11249"/>
                    <a:pt x="1" y="13351"/>
                    <a:pt x="1" y="13351"/>
                  </a:cubicBezTo>
                  <a:lnTo>
                    <a:pt x="4871" y="16887"/>
                  </a:lnTo>
                  <a:cubicBezTo>
                    <a:pt x="4871" y="16887"/>
                    <a:pt x="6372" y="14752"/>
                    <a:pt x="7139" y="14418"/>
                  </a:cubicBezTo>
                  <a:cubicBezTo>
                    <a:pt x="9608" y="13451"/>
                    <a:pt x="12543" y="13218"/>
                    <a:pt x="14211" y="10916"/>
                  </a:cubicBezTo>
                  <a:cubicBezTo>
                    <a:pt x="16246" y="7747"/>
                    <a:pt x="15479" y="3544"/>
                    <a:pt x="12410" y="1342"/>
                  </a:cubicBezTo>
                  <a:cubicBezTo>
                    <a:pt x="11163" y="438"/>
                    <a:pt x="9707" y="1"/>
                    <a:pt x="8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2949719" y="2098006"/>
              <a:ext cx="112613" cy="88111"/>
            </a:xfrm>
            <a:custGeom>
              <a:avLst/>
              <a:gdLst/>
              <a:ahLst/>
              <a:cxnLst/>
              <a:rect l="l" t="t" r="r" b="b"/>
              <a:pathLst>
                <a:path w="5405" h="4229" extrusionOk="0">
                  <a:moveTo>
                    <a:pt x="534" y="1"/>
                  </a:moveTo>
                  <a:lnTo>
                    <a:pt x="534" y="1"/>
                  </a:lnTo>
                  <a:cubicBezTo>
                    <a:pt x="1" y="768"/>
                    <a:pt x="167" y="1835"/>
                    <a:pt x="935" y="2402"/>
                  </a:cubicBezTo>
                  <a:lnTo>
                    <a:pt x="3003" y="3903"/>
                  </a:lnTo>
                  <a:cubicBezTo>
                    <a:pt x="3302" y="4124"/>
                    <a:pt x="3646" y="4229"/>
                    <a:pt x="3988" y="4229"/>
                  </a:cubicBezTo>
                  <a:cubicBezTo>
                    <a:pt x="4525" y="4229"/>
                    <a:pt x="5058" y="3972"/>
                    <a:pt x="5405" y="3503"/>
                  </a:cubicBezTo>
                  <a:lnTo>
                    <a:pt x="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2953198" y="2153618"/>
              <a:ext cx="56317" cy="46129"/>
            </a:xfrm>
            <a:custGeom>
              <a:avLst/>
              <a:gdLst/>
              <a:ahLst/>
              <a:cxnLst/>
              <a:rect l="l" t="t" r="r" b="b"/>
              <a:pathLst>
                <a:path w="2703" h="2214" extrusionOk="0">
                  <a:moveTo>
                    <a:pt x="434" y="0"/>
                  </a:moveTo>
                  <a:lnTo>
                    <a:pt x="434" y="0"/>
                  </a:lnTo>
                  <a:cubicBezTo>
                    <a:pt x="0" y="601"/>
                    <a:pt x="134" y="1501"/>
                    <a:pt x="768" y="1935"/>
                  </a:cubicBezTo>
                  <a:cubicBezTo>
                    <a:pt x="1009" y="2123"/>
                    <a:pt x="1300" y="2213"/>
                    <a:pt x="1588" y="2213"/>
                  </a:cubicBezTo>
                  <a:cubicBezTo>
                    <a:pt x="2017" y="2213"/>
                    <a:pt x="2443" y="2013"/>
                    <a:pt x="2702" y="1635"/>
                  </a:cubicBezTo>
                  <a:lnTo>
                    <a:pt x="4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2953198" y="2153618"/>
              <a:ext cx="56317" cy="46129"/>
            </a:xfrm>
            <a:custGeom>
              <a:avLst/>
              <a:gdLst/>
              <a:ahLst/>
              <a:cxnLst/>
              <a:rect l="l" t="t" r="r" b="b"/>
              <a:pathLst>
                <a:path w="2703" h="2214" extrusionOk="0">
                  <a:moveTo>
                    <a:pt x="434" y="0"/>
                  </a:moveTo>
                  <a:lnTo>
                    <a:pt x="434" y="0"/>
                  </a:lnTo>
                  <a:cubicBezTo>
                    <a:pt x="0" y="601"/>
                    <a:pt x="134" y="1501"/>
                    <a:pt x="768" y="1935"/>
                  </a:cubicBezTo>
                  <a:cubicBezTo>
                    <a:pt x="1009" y="2123"/>
                    <a:pt x="1300" y="2213"/>
                    <a:pt x="1588" y="2213"/>
                  </a:cubicBezTo>
                  <a:cubicBezTo>
                    <a:pt x="2017" y="2213"/>
                    <a:pt x="2443" y="2013"/>
                    <a:pt x="2702" y="1635"/>
                  </a:cubicBezTo>
                  <a:lnTo>
                    <a:pt x="4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2949719" y="2098006"/>
              <a:ext cx="112613" cy="88111"/>
            </a:xfrm>
            <a:custGeom>
              <a:avLst/>
              <a:gdLst/>
              <a:ahLst/>
              <a:cxnLst/>
              <a:rect l="l" t="t" r="r" b="b"/>
              <a:pathLst>
                <a:path w="5405" h="4229" extrusionOk="0">
                  <a:moveTo>
                    <a:pt x="534" y="1"/>
                  </a:moveTo>
                  <a:lnTo>
                    <a:pt x="534" y="1"/>
                  </a:lnTo>
                  <a:cubicBezTo>
                    <a:pt x="1" y="768"/>
                    <a:pt x="167" y="1835"/>
                    <a:pt x="935" y="2402"/>
                  </a:cubicBezTo>
                  <a:lnTo>
                    <a:pt x="3003" y="3903"/>
                  </a:lnTo>
                  <a:cubicBezTo>
                    <a:pt x="3302" y="4124"/>
                    <a:pt x="3646" y="4229"/>
                    <a:pt x="3988" y="4229"/>
                  </a:cubicBezTo>
                  <a:cubicBezTo>
                    <a:pt x="4525" y="4229"/>
                    <a:pt x="5058" y="3972"/>
                    <a:pt x="5405" y="3503"/>
                  </a:cubicBezTo>
                  <a:lnTo>
                    <a:pt x="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967484" y="1868641"/>
              <a:ext cx="640801" cy="328068"/>
            </a:xfrm>
            <a:custGeom>
              <a:avLst/>
              <a:gdLst/>
              <a:ahLst/>
              <a:cxnLst/>
              <a:rect l="l" t="t" r="r" b="b"/>
              <a:pathLst>
                <a:path w="30756" h="15746" extrusionOk="0">
                  <a:moveTo>
                    <a:pt x="30755" y="1"/>
                  </a:moveTo>
                  <a:lnTo>
                    <a:pt x="26119" y="501"/>
                  </a:lnTo>
                  <a:lnTo>
                    <a:pt x="26819" y="1502"/>
                  </a:lnTo>
                  <a:lnTo>
                    <a:pt x="19814" y="9274"/>
                  </a:lnTo>
                  <a:lnTo>
                    <a:pt x="9307" y="7206"/>
                  </a:lnTo>
                  <a:lnTo>
                    <a:pt x="0" y="14578"/>
                  </a:lnTo>
                  <a:lnTo>
                    <a:pt x="1434" y="15745"/>
                  </a:lnTo>
                  <a:lnTo>
                    <a:pt x="9640" y="8740"/>
                  </a:lnTo>
                  <a:lnTo>
                    <a:pt x="20148" y="10842"/>
                  </a:lnTo>
                  <a:lnTo>
                    <a:pt x="28154" y="3303"/>
                  </a:lnTo>
                  <a:lnTo>
                    <a:pt x="28887" y="4270"/>
                  </a:lnTo>
                  <a:lnTo>
                    <a:pt x="30755"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967484" y="1868641"/>
              <a:ext cx="640801" cy="328068"/>
            </a:xfrm>
            <a:custGeom>
              <a:avLst/>
              <a:gdLst/>
              <a:ahLst/>
              <a:cxnLst/>
              <a:rect l="l" t="t" r="r" b="b"/>
              <a:pathLst>
                <a:path w="30756" h="15746" extrusionOk="0">
                  <a:moveTo>
                    <a:pt x="30755" y="1"/>
                  </a:moveTo>
                  <a:lnTo>
                    <a:pt x="26119" y="501"/>
                  </a:lnTo>
                  <a:lnTo>
                    <a:pt x="26819" y="1502"/>
                  </a:lnTo>
                  <a:lnTo>
                    <a:pt x="19814" y="9274"/>
                  </a:lnTo>
                  <a:lnTo>
                    <a:pt x="9307" y="7206"/>
                  </a:lnTo>
                  <a:lnTo>
                    <a:pt x="0" y="14578"/>
                  </a:lnTo>
                  <a:lnTo>
                    <a:pt x="1434" y="15745"/>
                  </a:lnTo>
                  <a:lnTo>
                    <a:pt x="9640" y="8740"/>
                  </a:lnTo>
                  <a:lnTo>
                    <a:pt x="20148" y="10842"/>
                  </a:lnTo>
                  <a:lnTo>
                    <a:pt x="28154" y="3303"/>
                  </a:lnTo>
                  <a:lnTo>
                    <a:pt x="28887" y="4270"/>
                  </a:lnTo>
                  <a:lnTo>
                    <a:pt x="307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2400642" y="3197556"/>
              <a:ext cx="267605" cy="1208618"/>
            </a:xfrm>
            <a:custGeom>
              <a:avLst/>
              <a:gdLst/>
              <a:ahLst/>
              <a:cxnLst/>
              <a:rect l="l" t="t" r="r" b="b"/>
              <a:pathLst>
                <a:path w="12844" h="58009" extrusionOk="0">
                  <a:moveTo>
                    <a:pt x="1735" y="1"/>
                  </a:moveTo>
                  <a:lnTo>
                    <a:pt x="67" y="28488"/>
                  </a:lnTo>
                  <a:lnTo>
                    <a:pt x="1" y="57842"/>
                  </a:lnTo>
                  <a:lnTo>
                    <a:pt x="2569" y="58009"/>
                  </a:lnTo>
                  <a:cubicBezTo>
                    <a:pt x="2569" y="58009"/>
                    <a:pt x="5605" y="42831"/>
                    <a:pt x="6072" y="35326"/>
                  </a:cubicBezTo>
                  <a:cubicBezTo>
                    <a:pt x="6172" y="33425"/>
                    <a:pt x="5738" y="31190"/>
                    <a:pt x="5938" y="29689"/>
                  </a:cubicBezTo>
                  <a:cubicBezTo>
                    <a:pt x="6138" y="28354"/>
                    <a:pt x="6639" y="27520"/>
                    <a:pt x="7372" y="24552"/>
                  </a:cubicBezTo>
                  <a:cubicBezTo>
                    <a:pt x="8273" y="20916"/>
                    <a:pt x="9207" y="16045"/>
                    <a:pt x="8974" y="12276"/>
                  </a:cubicBezTo>
                  <a:cubicBezTo>
                    <a:pt x="8974" y="12276"/>
                    <a:pt x="12843" y="8240"/>
                    <a:pt x="11842" y="2703"/>
                  </a:cubicBezTo>
                  <a:lnTo>
                    <a:pt x="1735" y="1"/>
                  </a:ln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2538953" y="3232998"/>
              <a:ext cx="325984" cy="1184303"/>
            </a:xfrm>
            <a:custGeom>
              <a:avLst/>
              <a:gdLst/>
              <a:ahLst/>
              <a:cxnLst/>
              <a:rect l="l" t="t" r="r" b="b"/>
              <a:pathLst>
                <a:path w="15646" h="56842" extrusionOk="0">
                  <a:moveTo>
                    <a:pt x="10475" y="1"/>
                  </a:moveTo>
                  <a:lnTo>
                    <a:pt x="1" y="334"/>
                  </a:lnTo>
                  <a:lnTo>
                    <a:pt x="6539" y="28088"/>
                  </a:lnTo>
                  <a:lnTo>
                    <a:pt x="13010" y="56775"/>
                  </a:lnTo>
                  <a:lnTo>
                    <a:pt x="15312" y="56842"/>
                  </a:lnTo>
                  <a:cubicBezTo>
                    <a:pt x="15312" y="56842"/>
                    <a:pt x="15645" y="40363"/>
                    <a:pt x="13911" y="32958"/>
                  </a:cubicBezTo>
                  <a:cubicBezTo>
                    <a:pt x="13477" y="31090"/>
                    <a:pt x="12743" y="29088"/>
                    <a:pt x="12510" y="27587"/>
                  </a:cubicBezTo>
                  <a:cubicBezTo>
                    <a:pt x="12309" y="26253"/>
                    <a:pt x="12576" y="25319"/>
                    <a:pt x="12443" y="22250"/>
                  </a:cubicBezTo>
                  <a:cubicBezTo>
                    <a:pt x="12243" y="18514"/>
                    <a:pt x="11742" y="13577"/>
                    <a:pt x="10441" y="10008"/>
                  </a:cubicBezTo>
                  <a:cubicBezTo>
                    <a:pt x="10441" y="10008"/>
                    <a:pt x="12977" y="5004"/>
                    <a:pt x="10475" y="1"/>
                  </a:cubicBez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2095516" y="2704091"/>
              <a:ext cx="171680" cy="159867"/>
            </a:xfrm>
            <a:custGeom>
              <a:avLst/>
              <a:gdLst/>
              <a:ahLst/>
              <a:cxnLst/>
              <a:rect l="l" t="t" r="r" b="b"/>
              <a:pathLst>
                <a:path w="8240" h="7673" extrusionOk="0">
                  <a:moveTo>
                    <a:pt x="801" y="0"/>
                  </a:moveTo>
                  <a:cubicBezTo>
                    <a:pt x="801" y="0"/>
                    <a:pt x="1" y="1935"/>
                    <a:pt x="501" y="2602"/>
                  </a:cubicBezTo>
                  <a:cubicBezTo>
                    <a:pt x="968" y="3236"/>
                    <a:pt x="3937" y="5070"/>
                    <a:pt x="3937" y="5070"/>
                  </a:cubicBezTo>
                  <a:cubicBezTo>
                    <a:pt x="3937" y="5070"/>
                    <a:pt x="6138" y="6705"/>
                    <a:pt x="6772" y="7672"/>
                  </a:cubicBezTo>
                  <a:lnTo>
                    <a:pt x="8240" y="6104"/>
                  </a:lnTo>
                  <a:cubicBezTo>
                    <a:pt x="7640" y="5604"/>
                    <a:pt x="5171" y="4036"/>
                    <a:pt x="4904" y="3836"/>
                  </a:cubicBezTo>
                  <a:cubicBezTo>
                    <a:pt x="4904" y="3836"/>
                    <a:pt x="4938" y="2035"/>
                    <a:pt x="3737" y="1635"/>
                  </a:cubicBezTo>
                  <a:lnTo>
                    <a:pt x="2503" y="33"/>
                  </a:lnTo>
                  <a:lnTo>
                    <a:pt x="801" y="0"/>
                  </a:ln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2183091" y="2708946"/>
              <a:ext cx="317630" cy="235040"/>
            </a:xfrm>
            <a:custGeom>
              <a:avLst/>
              <a:gdLst/>
              <a:ahLst/>
              <a:cxnLst/>
              <a:rect l="l" t="t" r="r" b="b"/>
              <a:pathLst>
                <a:path w="15245" h="11281" extrusionOk="0">
                  <a:moveTo>
                    <a:pt x="15245" y="1"/>
                  </a:moveTo>
                  <a:cubicBezTo>
                    <a:pt x="13877" y="634"/>
                    <a:pt x="12676" y="1468"/>
                    <a:pt x="11576" y="2502"/>
                  </a:cubicBezTo>
                  <a:cubicBezTo>
                    <a:pt x="9841" y="4070"/>
                    <a:pt x="8207" y="5705"/>
                    <a:pt x="6639" y="7439"/>
                  </a:cubicBezTo>
                  <a:cubicBezTo>
                    <a:pt x="6639" y="7439"/>
                    <a:pt x="3670" y="5204"/>
                    <a:pt x="1669" y="3770"/>
                  </a:cubicBezTo>
                  <a:lnTo>
                    <a:pt x="1" y="5605"/>
                  </a:lnTo>
                  <a:cubicBezTo>
                    <a:pt x="1702" y="7739"/>
                    <a:pt x="4637" y="11142"/>
                    <a:pt x="6239" y="11275"/>
                  </a:cubicBezTo>
                  <a:cubicBezTo>
                    <a:pt x="6277" y="11279"/>
                    <a:pt x="6317" y="11280"/>
                    <a:pt x="6357" y="11280"/>
                  </a:cubicBezTo>
                  <a:cubicBezTo>
                    <a:pt x="8369" y="11280"/>
                    <a:pt x="13175" y="7312"/>
                    <a:pt x="14711" y="5971"/>
                  </a:cubicBezTo>
                  <a:lnTo>
                    <a:pt x="15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2388140" y="2682484"/>
              <a:ext cx="473996" cy="984975"/>
            </a:xfrm>
            <a:custGeom>
              <a:avLst/>
              <a:gdLst/>
              <a:ahLst/>
              <a:cxnLst/>
              <a:rect l="l" t="t" r="r" b="b"/>
              <a:pathLst>
                <a:path w="22750" h="47275" extrusionOk="0">
                  <a:moveTo>
                    <a:pt x="11821" y="0"/>
                  </a:moveTo>
                  <a:cubicBezTo>
                    <a:pt x="8205" y="0"/>
                    <a:pt x="4893" y="1314"/>
                    <a:pt x="3870" y="2405"/>
                  </a:cubicBezTo>
                  <a:cubicBezTo>
                    <a:pt x="2135" y="4206"/>
                    <a:pt x="2769" y="20551"/>
                    <a:pt x="2769" y="20551"/>
                  </a:cubicBezTo>
                  <a:lnTo>
                    <a:pt x="0" y="45669"/>
                  </a:lnTo>
                  <a:cubicBezTo>
                    <a:pt x="5453" y="46892"/>
                    <a:pt x="9729" y="47274"/>
                    <a:pt x="12946" y="47274"/>
                  </a:cubicBezTo>
                  <a:cubicBezTo>
                    <a:pt x="18330" y="47274"/>
                    <a:pt x="20748" y="46203"/>
                    <a:pt x="20748" y="46203"/>
                  </a:cubicBezTo>
                  <a:cubicBezTo>
                    <a:pt x="22750" y="25655"/>
                    <a:pt x="16645" y="20651"/>
                    <a:pt x="16645" y="20651"/>
                  </a:cubicBezTo>
                  <a:cubicBezTo>
                    <a:pt x="17779" y="15247"/>
                    <a:pt x="18580" y="9777"/>
                    <a:pt x="18980" y="4306"/>
                  </a:cubicBezTo>
                  <a:cubicBezTo>
                    <a:pt x="19080" y="2972"/>
                    <a:pt x="18380" y="1738"/>
                    <a:pt x="17212" y="1170"/>
                  </a:cubicBezTo>
                  <a:cubicBezTo>
                    <a:pt x="15503" y="327"/>
                    <a:pt x="13624" y="0"/>
                    <a:pt x="11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2477090" y="3100959"/>
              <a:ext cx="159179" cy="43399"/>
            </a:xfrm>
            <a:custGeom>
              <a:avLst/>
              <a:gdLst/>
              <a:ahLst/>
              <a:cxnLst/>
              <a:rect l="l" t="t" r="r" b="b"/>
              <a:pathLst>
                <a:path w="7640" h="2083" extrusionOk="0">
                  <a:moveTo>
                    <a:pt x="1" y="0"/>
                  </a:moveTo>
                  <a:lnTo>
                    <a:pt x="1" y="1935"/>
                  </a:lnTo>
                  <a:cubicBezTo>
                    <a:pt x="1" y="1935"/>
                    <a:pt x="1039" y="2083"/>
                    <a:pt x="3302" y="2083"/>
                  </a:cubicBezTo>
                  <a:cubicBezTo>
                    <a:pt x="4434" y="2083"/>
                    <a:pt x="5872" y="2046"/>
                    <a:pt x="7640" y="1935"/>
                  </a:cubicBezTo>
                  <a:lnTo>
                    <a:pt x="7640" y="0"/>
                  </a:lnTo>
                  <a:cubicBezTo>
                    <a:pt x="7640" y="0"/>
                    <a:pt x="5638" y="341"/>
                    <a:pt x="3375" y="341"/>
                  </a:cubicBezTo>
                  <a:cubicBezTo>
                    <a:pt x="2243" y="341"/>
                    <a:pt x="1046" y="25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2521576" y="2560904"/>
              <a:ext cx="168909" cy="187473"/>
            </a:xfrm>
            <a:custGeom>
              <a:avLst/>
              <a:gdLst/>
              <a:ahLst/>
              <a:cxnLst/>
              <a:rect l="l" t="t" r="r" b="b"/>
              <a:pathLst>
                <a:path w="8107" h="8998" extrusionOk="0">
                  <a:moveTo>
                    <a:pt x="8106" y="0"/>
                  </a:moveTo>
                  <a:lnTo>
                    <a:pt x="3870" y="2669"/>
                  </a:lnTo>
                  <a:cubicBezTo>
                    <a:pt x="4037" y="4170"/>
                    <a:pt x="3637" y="5671"/>
                    <a:pt x="1669" y="6005"/>
                  </a:cubicBezTo>
                  <a:cubicBezTo>
                    <a:pt x="1402" y="6038"/>
                    <a:pt x="1202" y="6338"/>
                    <a:pt x="1068" y="6538"/>
                  </a:cubicBezTo>
                  <a:cubicBezTo>
                    <a:pt x="534" y="7306"/>
                    <a:pt x="1" y="8773"/>
                    <a:pt x="2035" y="8974"/>
                  </a:cubicBezTo>
                  <a:cubicBezTo>
                    <a:pt x="2186" y="8990"/>
                    <a:pt x="2342" y="8997"/>
                    <a:pt x="2502" y="8997"/>
                  </a:cubicBezTo>
                  <a:cubicBezTo>
                    <a:pt x="4000" y="8997"/>
                    <a:pt x="5830" y="8317"/>
                    <a:pt x="7006" y="7472"/>
                  </a:cubicBezTo>
                  <a:cubicBezTo>
                    <a:pt x="7373" y="7239"/>
                    <a:pt x="7506" y="6772"/>
                    <a:pt x="7373" y="6372"/>
                  </a:cubicBezTo>
                  <a:cubicBezTo>
                    <a:pt x="6739" y="4637"/>
                    <a:pt x="7506" y="1668"/>
                    <a:pt x="8106" y="0"/>
                  </a:cubicBez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2602212" y="2583845"/>
              <a:ext cx="58401" cy="55609"/>
            </a:xfrm>
            <a:custGeom>
              <a:avLst/>
              <a:gdLst/>
              <a:ahLst/>
              <a:cxnLst/>
              <a:rect l="l" t="t" r="r" b="b"/>
              <a:pathLst>
                <a:path w="2803" h="2669" extrusionOk="0">
                  <a:moveTo>
                    <a:pt x="2502" y="0"/>
                  </a:moveTo>
                  <a:lnTo>
                    <a:pt x="0" y="1568"/>
                  </a:lnTo>
                  <a:cubicBezTo>
                    <a:pt x="33" y="1935"/>
                    <a:pt x="33" y="2302"/>
                    <a:pt x="0" y="2669"/>
                  </a:cubicBezTo>
                  <a:cubicBezTo>
                    <a:pt x="1034" y="2635"/>
                    <a:pt x="1968" y="2102"/>
                    <a:pt x="2502" y="1234"/>
                  </a:cubicBezTo>
                  <a:cubicBezTo>
                    <a:pt x="2802" y="701"/>
                    <a:pt x="2702" y="100"/>
                    <a:pt x="2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2529910" y="2578969"/>
              <a:ext cx="65359" cy="50067"/>
            </a:xfrm>
            <a:custGeom>
              <a:avLst/>
              <a:gdLst/>
              <a:ahLst/>
              <a:cxnLst/>
              <a:rect l="l" t="t" r="r" b="b"/>
              <a:pathLst>
                <a:path w="3137" h="2403" extrusionOk="0">
                  <a:moveTo>
                    <a:pt x="1135" y="1"/>
                  </a:moveTo>
                  <a:lnTo>
                    <a:pt x="1" y="2036"/>
                  </a:lnTo>
                  <a:cubicBezTo>
                    <a:pt x="335" y="2036"/>
                    <a:pt x="668" y="2169"/>
                    <a:pt x="1002" y="2202"/>
                  </a:cubicBezTo>
                  <a:cubicBezTo>
                    <a:pt x="1202" y="1935"/>
                    <a:pt x="1402" y="1635"/>
                    <a:pt x="1569" y="1368"/>
                  </a:cubicBezTo>
                  <a:lnTo>
                    <a:pt x="1569" y="1368"/>
                  </a:lnTo>
                  <a:cubicBezTo>
                    <a:pt x="1502" y="1635"/>
                    <a:pt x="1269" y="1935"/>
                    <a:pt x="1202" y="2236"/>
                  </a:cubicBezTo>
                  <a:cubicBezTo>
                    <a:pt x="1836" y="2336"/>
                    <a:pt x="2469" y="2402"/>
                    <a:pt x="3103" y="2402"/>
                  </a:cubicBezTo>
                  <a:cubicBezTo>
                    <a:pt x="3137" y="2202"/>
                    <a:pt x="3137" y="2002"/>
                    <a:pt x="3036" y="1835"/>
                  </a:cubicBezTo>
                  <a:cubicBezTo>
                    <a:pt x="2703" y="1068"/>
                    <a:pt x="2102" y="468"/>
                    <a:pt x="1369" y="101"/>
                  </a:cubicBezTo>
                  <a:lnTo>
                    <a:pt x="11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2535473" y="2405529"/>
              <a:ext cx="175160" cy="219018"/>
            </a:xfrm>
            <a:custGeom>
              <a:avLst/>
              <a:gdLst/>
              <a:ahLst/>
              <a:cxnLst/>
              <a:rect l="l" t="t" r="r" b="b"/>
              <a:pathLst>
                <a:path w="8407" h="10512" extrusionOk="0">
                  <a:moveTo>
                    <a:pt x="4655" y="0"/>
                  </a:moveTo>
                  <a:cubicBezTo>
                    <a:pt x="4451" y="0"/>
                    <a:pt x="4244" y="17"/>
                    <a:pt x="4037" y="52"/>
                  </a:cubicBezTo>
                  <a:cubicBezTo>
                    <a:pt x="1235" y="553"/>
                    <a:pt x="1" y="4355"/>
                    <a:pt x="68" y="6857"/>
                  </a:cubicBezTo>
                  <a:cubicBezTo>
                    <a:pt x="117" y="8926"/>
                    <a:pt x="1807" y="10511"/>
                    <a:pt x="3674" y="10511"/>
                  </a:cubicBezTo>
                  <a:cubicBezTo>
                    <a:pt x="4305" y="10511"/>
                    <a:pt x="4956" y="10330"/>
                    <a:pt x="5571" y="9926"/>
                  </a:cubicBezTo>
                  <a:cubicBezTo>
                    <a:pt x="7173" y="8892"/>
                    <a:pt x="7473" y="7324"/>
                    <a:pt x="8207" y="4722"/>
                  </a:cubicBezTo>
                  <a:cubicBezTo>
                    <a:pt x="8373" y="4155"/>
                    <a:pt x="8407" y="3588"/>
                    <a:pt x="8307" y="3021"/>
                  </a:cubicBezTo>
                  <a:cubicBezTo>
                    <a:pt x="7978" y="1230"/>
                    <a:pt x="6395" y="0"/>
                    <a:pt x="4655" y="0"/>
                  </a:cubicBez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2556331" y="2503917"/>
              <a:ext cx="23648" cy="34169"/>
            </a:xfrm>
            <a:custGeom>
              <a:avLst/>
              <a:gdLst/>
              <a:ahLst/>
              <a:cxnLst/>
              <a:rect l="l" t="t" r="r" b="b"/>
              <a:pathLst>
                <a:path w="1135" h="1640" extrusionOk="0">
                  <a:moveTo>
                    <a:pt x="1135" y="0"/>
                  </a:moveTo>
                  <a:lnTo>
                    <a:pt x="1135" y="0"/>
                  </a:lnTo>
                  <a:cubicBezTo>
                    <a:pt x="801" y="501"/>
                    <a:pt x="434" y="934"/>
                    <a:pt x="1" y="1334"/>
                  </a:cubicBezTo>
                  <a:cubicBezTo>
                    <a:pt x="180" y="1514"/>
                    <a:pt x="440" y="1640"/>
                    <a:pt x="708" y="1640"/>
                  </a:cubicBezTo>
                  <a:cubicBezTo>
                    <a:pt x="739" y="1640"/>
                    <a:pt x="770" y="1638"/>
                    <a:pt x="801" y="1635"/>
                  </a:cubicBezTo>
                  <a:lnTo>
                    <a:pt x="1135" y="0"/>
                  </a:lnTo>
                  <a:close/>
                </a:path>
              </a:pathLst>
            </a:custGeom>
            <a:solidFill>
              <a:srgbClr val="FF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2619589" y="2464995"/>
              <a:ext cx="22939" cy="18772"/>
            </a:xfrm>
            <a:custGeom>
              <a:avLst/>
              <a:gdLst/>
              <a:ahLst/>
              <a:cxnLst/>
              <a:rect l="l" t="t" r="r" b="b"/>
              <a:pathLst>
                <a:path w="1101" h="901" extrusionOk="0">
                  <a:moveTo>
                    <a:pt x="133" y="0"/>
                  </a:moveTo>
                  <a:cubicBezTo>
                    <a:pt x="67" y="0"/>
                    <a:pt x="0" y="34"/>
                    <a:pt x="0" y="100"/>
                  </a:cubicBezTo>
                  <a:cubicBezTo>
                    <a:pt x="0" y="167"/>
                    <a:pt x="33" y="234"/>
                    <a:pt x="100" y="234"/>
                  </a:cubicBezTo>
                  <a:cubicBezTo>
                    <a:pt x="434" y="334"/>
                    <a:pt x="701" y="534"/>
                    <a:pt x="834" y="834"/>
                  </a:cubicBezTo>
                  <a:cubicBezTo>
                    <a:pt x="867" y="901"/>
                    <a:pt x="901" y="901"/>
                    <a:pt x="934" y="901"/>
                  </a:cubicBezTo>
                  <a:lnTo>
                    <a:pt x="1001" y="901"/>
                  </a:lnTo>
                  <a:cubicBezTo>
                    <a:pt x="1067" y="867"/>
                    <a:pt x="1101" y="801"/>
                    <a:pt x="1067" y="734"/>
                  </a:cubicBezTo>
                  <a:cubicBezTo>
                    <a:pt x="901" y="367"/>
                    <a:pt x="567" y="67"/>
                    <a:pt x="1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2551476" y="2450014"/>
              <a:ext cx="28502" cy="8730"/>
            </a:xfrm>
            <a:custGeom>
              <a:avLst/>
              <a:gdLst/>
              <a:ahLst/>
              <a:cxnLst/>
              <a:rect l="l" t="t" r="r" b="b"/>
              <a:pathLst>
                <a:path w="1368" h="419" extrusionOk="0">
                  <a:moveTo>
                    <a:pt x="734" y="1"/>
                  </a:moveTo>
                  <a:cubicBezTo>
                    <a:pt x="517" y="1"/>
                    <a:pt x="299" y="59"/>
                    <a:pt x="100" y="185"/>
                  </a:cubicBezTo>
                  <a:cubicBezTo>
                    <a:pt x="33" y="219"/>
                    <a:pt x="0" y="286"/>
                    <a:pt x="33" y="352"/>
                  </a:cubicBezTo>
                  <a:cubicBezTo>
                    <a:pt x="67" y="386"/>
                    <a:pt x="67" y="386"/>
                    <a:pt x="100" y="419"/>
                  </a:cubicBezTo>
                  <a:lnTo>
                    <a:pt x="234" y="419"/>
                  </a:lnTo>
                  <a:cubicBezTo>
                    <a:pt x="390" y="302"/>
                    <a:pt x="581" y="253"/>
                    <a:pt x="772" y="253"/>
                  </a:cubicBezTo>
                  <a:cubicBezTo>
                    <a:pt x="907" y="253"/>
                    <a:pt x="1043" y="277"/>
                    <a:pt x="1168" y="319"/>
                  </a:cubicBezTo>
                  <a:cubicBezTo>
                    <a:pt x="1195" y="333"/>
                    <a:pt x="1223" y="341"/>
                    <a:pt x="1248" y="341"/>
                  </a:cubicBezTo>
                  <a:cubicBezTo>
                    <a:pt x="1284" y="341"/>
                    <a:pt x="1315" y="325"/>
                    <a:pt x="1334" y="286"/>
                  </a:cubicBezTo>
                  <a:cubicBezTo>
                    <a:pt x="1368" y="219"/>
                    <a:pt x="1334" y="119"/>
                    <a:pt x="1268" y="119"/>
                  </a:cubicBezTo>
                  <a:cubicBezTo>
                    <a:pt x="1100" y="42"/>
                    <a:pt x="917" y="1"/>
                    <a:pt x="7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2526451" y="2675587"/>
              <a:ext cx="165430" cy="111905"/>
            </a:xfrm>
            <a:custGeom>
              <a:avLst/>
              <a:gdLst/>
              <a:ahLst/>
              <a:cxnLst/>
              <a:rect l="l" t="t" r="r" b="b"/>
              <a:pathLst>
                <a:path w="7940" h="5371" extrusionOk="0">
                  <a:moveTo>
                    <a:pt x="7039" y="0"/>
                  </a:moveTo>
                  <a:lnTo>
                    <a:pt x="4103" y="2269"/>
                  </a:lnTo>
                  <a:cubicBezTo>
                    <a:pt x="3914" y="2410"/>
                    <a:pt x="3696" y="2477"/>
                    <a:pt x="3481" y="2477"/>
                  </a:cubicBezTo>
                  <a:cubicBezTo>
                    <a:pt x="3089" y="2477"/>
                    <a:pt x="2708" y="2256"/>
                    <a:pt x="2535" y="1868"/>
                  </a:cubicBezTo>
                  <a:lnTo>
                    <a:pt x="1868" y="334"/>
                  </a:lnTo>
                  <a:lnTo>
                    <a:pt x="1101" y="534"/>
                  </a:lnTo>
                  <a:cubicBezTo>
                    <a:pt x="934" y="567"/>
                    <a:pt x="767" y="734"/>
                    <a:pt x="734" y="901"/>
                  </a:cubicBezTo>
                  <a:cubicBezTo>
                    <a:pt x="567" y="1602"/>
                    <a:pt x="0" y="3369"/>
                    <a:pt x="67" y="4937"/>
                  </a:cubicBezTo>
                  <a:cubicBezTo>
                    <a:pt x="67" y="4937"/>
                    <a:pt x="1031" y="3628"/>
                    <a:pt x="1938" y="3628"/>
                  </a:cubicBezTo>
                  <a:cubicBezTo>
                    <a:pt x="2260" y="3628"/>
                    <a:pt x="2574" y="3792"/>
                    <a:pt x="2836" y="4237"/>
                  </a:cubicBezTo>
                  <a:cubicBezTo>
                    <a:pt x="2836" y="4237"/>
                    <a:pt x="3217" y="3798"/>
                    <a:pt x="3736" y="3798"/>
                  </a:cubicBezTo>
                  <a:cubicBezTo>
                    <a:pt x="4187" y="3798"/>
                    <a:pt x="4741" y="4130"/>
                    <a:pt x="5237" y="5371"/>
                  </a:cubicBezTo>
                  <a:cubicBezTo>
                    <a:pt x="5904" y="4404"/>
                    <a:pt x="6505" y="3369"/>
                    <a:pt x="7039" y="2302"/>
                  </a:cubicBezTo>
                  <a:cubicBezTo>
                    <a:pt x="7572" y="1034"/>
                    <a:pt x="7939" y="334"/>
                    <a:pt x="7939" y="334"/>
                  </a:cubicBezTo>
                  <a:lnTo>
                    <a:pt x="70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2611526" y="2678358"/>
              <a:ext cx="195724" cy="572025"/>
            </a:xfrm>
            <a:custGeom>
              <a:avLst/>
              <a:gdLst/>
              <a:ahLst/>
              <a:cxnLst/>
              <a:rect l="l" t="t" r="r" b="b"/>
              <a:pathLst>
                <a:path w="9394" h="27455" extrusionOk="0">
                  <a:moveTo>
                    <a:pt x="3289" y="1"/>
                  </a:moveTo>
                  <a:cubicBezTo>
                    <a:pt x="2022" y="5538"/>
                    <a:pt x="1154" y="11142"/>
                    <a:pt x="687" y="16779"/>
                  </a:cubicBezTo>
                  <a:cubicBezTo>
                    <a:pt x="124" y="24733"/>
                    <a:pt x="1" y="27455"/>
                    <a:pt x="2747" y="27455"/>
                  </a:cubicBezTo>
                  <a:cubicBezTo>
                    <a:pt x="2927" y="27455"/>
                    <a:pt x="3118" y="27443"/>
                    <a:pt x="3322" y="27420"/>
                  </a:cubicBezTo>
                  <a:cubicBezTo>
                    <a:pt x="6658" y="27054"/>
                    <a:pt x="9393" y="26653"/>
                    <a:pt x="8926" y="25419"/>
                  </a:cubicBezTo>
                  <a:cubicBezTo>
                    <a:pt x="8426" y="24218"/>
                    <a:pt x="6625" y="21483"/>
                    <a:pt x="6725" y="20082"/>
                  </a:cubicBezTo>
                  <a:cubicBezTo>
                    <a:pt x="6825" y="18681"/>
                    <a:pt x="7992" y="7773"/>
                    <a:pt x="8126" y="6139"/>
                  </a:cubicBezTo>
                  <a:cubicBezTo>
                    <a:pt x="8259" y="4504"/>
                    <a:pt x="9260" y="1035"/>
                    <a:pt x="3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2691162" y="3048118"/>
              <a:ext cx="155700" cy="148241"/>
            </a:xfrm>
            <a:custGeom>
              <a:avLst/>
              <a:gdLst/>
              <a:ahLst/>
              <a:cxnLst/>
              <a:rect l="l" t="t" r="r" b="b"/>
              <a:pathLst>
                <a:path w="7473" h="7115" extrusionOk="0">
                  <a:moveTo>
                    <a:pt x="6005" y="1"/>
                  </a:moveTo>
                  <a:cubicBezTo>
                    <a:pt x="5505" y="601"/>
                    <a:pt x="3637" y="2803"/>
                    <a:pt x="3637" y="2803"/>
                  </a:cubicBezTo>
                  <a:cubicBezTo>
                    <a:pt x="2970" y="3036"/>
                    <a:pt x="2336" y="3337"/>
                    <a:pt x="1702" y="3670"/>
                  </a:cubicBezTo>
                  <a:cubicBezTo>
                    <a:pt x="801" y="4237"/>
                    <a:pt x="1" y="5071"/>
                    <a:pt x="34" y="5305"/>
                  </a:cubicBezTo>
                  <a:cubicBezTo>
                    <a:pt x="234" y="5872"/>
                    <a:pt x="501" y="6405"/>
                    <a:pt x="868" y="6872"/>
                  </a:cubicBezTo>
                  <a:cubicBezTo>
                    <a:pt x="952" y="7040"/>
                    <a:pt x="1129" y="7114"/>
                    <a:pt x="1302" y="7114"/>
                  </a:cubicBezTo>
                  <a:cubicBezTo>
                    <a:pt x="1336" y="7114"/>
                    <a:pt x="1369" y="7111"/>
                    <a:pt x="1402" y="7106"/>
                  </a:cubicBezTo>
                  <a:cubicBezTo>
                    <a:pt x="1902" y="6973"/>
                    <a:pt x="2436" y="6772"/>
                    <a:pt x="2903" y="6572"/>
                  </a:cubicBezTo>
                  <a:cubicBezTo>
                    <a:pt x="3337" y="6339"/>
                    <a:pt x="3737" y="6039"/>
                    <a:pt x="4004" y="5638"/>
                  </a:cubicBezTo>
                  <a:lnTo>
                    <a:pt x="4771" y="4004"/>
                  </a:lnTo>
                  <a:cubicBezTo>
                    <a:pt x="5638" y="3036"/>
                    <a:pt x="6505" y="2136"/>
                    <a:pt x="7473" y="1268"/>
                  </a:cubicBezTo>
                  <a:lnTo>
                    <a:pt x="6005" y="1"/>
                  </a:ln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2427063" y="2684630"/>
              <a:ext cx="130677" cy="567295"/>
            </a:xfrm>
            <a:custGeom>
              <a:avLst/>
              <a:gdLst/>
              <a:ahLst/>
              <a:cxnLst/>
              <a:rect l="l" t="t" r="r" b="b"/>
              <a:pathLst>
                <a:path w="6272" h="27228" extrusionOk="0">
                  <a:moveTo>
                    <a:pt x="6271" y="0"/>
                  </a:moveTo>
                  <a:lnTo>
                    <a:pt x="6271" y="0"/>
                  </a:lnTo>
                  <a:cubicBezTo>
                    <a:pt x="4036" y="434"/>
                    <a:pt x="2168" y="1868"/>
                    <a:pt x="1334" y="2402"/>
                  </a:cubicBezTo>
                  <a:cubicBezTo>
                    <a:pt x="500" y="2969"/>
                    <a:pt x="1001" y="2669"/>
                    <a:pt x="500" y="7572"/>
                  </a:cubicBezTo>
                  <a:cubicBezTo>
                    <a:pt x="0" y="12509"/>
                    <a:pt x="500" y="19414"/>
                    <a:pt x="500" y="20548"/>
                  </a:cubicBezTo>
                  <a:cubicBezTo>
                    <a:pt x="500" y="21682"/>
                    <a:pt x="33" y="26352"/>
                    <a:pt x="33" y="26352"/>
                  </a:cubicBezTo>
                  <a:cubicBezTo>
                    <a:pt x="33" y="26352"/>
                    <a:pt x="299" y="27228"/>
                    <a:pt x="1492" y="27228"/>
                  </a:cubicBezTo>
                  <a:cubicBezTo>
                    <a:pt x="1637" y="27228"/>
                    <a:pt x="1795" y="27215"/>
                    <a:pt x="1968" y="27186"/>
                  </a:cubicBezTo>
                  <a:cubicBezTo>
                    <a:pt x="3569" y="26919"/>
                    <a:pt x="3169" y="22349"/>
                    <a:pt x="3369" y="13743"/>
                  </a:cubicBezTo>
                  <a:cubicBezTo>
                    <a:pt x="3536" y="5137"/>
                    <a:pt x="6271" y="0"/>
                    <a:pt x="6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2723145" y="2701299"/>
              <a:ext cx="230060" cy="432305"/>
            </a:xfrm>
            <a:custGeom>
              <a:avLst/>
              <a:gdLst/>
              <a:ahLst/>
              <a:cxnLst/>
              <a:rect l="l" t="t" r="r" b="b"/>
              <a:pathLst>
                <a:path w="11042" h="20749" extrusionOk="0">
                  <a:moveTo>
                    <a:pt x="1101" y="1"/>
                  </a:moveTo>
                  <a:cubicBezTo>
                    <a:pt x="1101" y="1"/>
                    <a:pt x="0" y="2836"/>
                    <a:pt x="200" y="4904"/>
                  </a:cubicBezTo>
                  <a:cubicBezTo>
                    <a:pt x="300" y="5771"/>
                    <a:pt x="6505" y="12443"/>
                    <a:pt x="6505" y="12443"/>
                  </a:cubicBezTo>
                  <a:lnTo>
                    <a:pt x="1835" y="18647"/>
                  </a:lnTo>
                  <a:lnTo>
                    <a:pt x="4237" y="20749"/>
                  </a:lnTo>
                  <a:cubicBezTo>
                    <a:pt x="4237" y="20749"/>
                    <a:pt x="10908" y="14144"/>
                    <a:pt x="10975" y="12343"/>
                  </a:cubicBezTo>
                  <a:cubicBezTo>
                    <a:pt x="11041" y="10575"/>
                    <a:pt x="3603" y="7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2607754" y="2487915"/>
              <a:ext cx="12543" cy="16793"/>
            </a:xfrm>
            <a:custGeom>
              <a:avLst/>
              <a:gdLst/>
              <a:ahLst/>
              <a:cxnLst/>
              <a:rect l="l" t="t" r="r" b="b"/>
              <a:pathLst>
                <a:path w="602" h="806" extrusionOk="0">
                  <a:moveTo>
                    <a:pt x="368" y="1"/>
                  </a:moveTo>
                  <a:cubicBezTo>
                    <a:pt x="234" y="1"/>
                    <a:pt x="101" y="134"/>
                    <a:pt x="34" y="368"/>
                  </a:cubicBezTo>
                  <a:cubicBezTo>
                    <a:pt x="1" y="568"/>
                    <a:pt x="68" y="768"/>
                    <a:pt x="234" y="802"/>
                  </a:cubicBezTo>
                  <a:cubicBezTo>
                    <a:pt x="246" y="804"/>
                    <a:pt x="258" y="806"/>
                    <a:pt x="269" y="806"/>
                  </a:cubicBezTo>
                  <a:cubicBezTo>
                    <a:pt x="390" y="806"/>
                    <a:pt x="507" y="651"/>
                    <a:pt x="568" y="468"/>
                  </a:cubicBezTo>
                  <a:cubicBezTo>
                    <a:pt x="601" y="234"/>
                    <a:pt x="535" y="34"/>
                    <a:pt x="3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2557018" y="2478101"/>
              <a:ext cx="12543" cy="16210"/>
            </a:xfrm>
            <a:custGeom>
              <a:avLst/>
              <a:gdLst/>
              <a:ahLst/>
              <a:cxnLst/>
              <a:rect l="l" t="t" r="r" b="b"/>
              <a:pathLst>
                <a:path w="602" h="778" extrusionOk="0">
                  <a:moveTo>
                    <a:pt x="325" y="1"/>
                  </a:moveTo>
                  <a:cubicBezTo>
                    <a:pt x="179" y="1"/>
                    <a:pt x="65" y="156"/>
                    <a:pt x="34" y="339"/>
                  </a:cubicBezTo>
                  <a:cubicBezTo>
                    <a:pt x="1" y="572"/>
                    <a:pt x="68" y="772"/>
                    <a:pt x="201" y="772"/>
                  </a:cubicBezTo>
                  <a:cubicBezTo>
                    <a:pt x="215" y="776"/>
                    <a:pt x="229" y="777"/>
                    <a:pt x="243" y="777"/>
                  </a:cubicBezTo>
                  <a:cubicBezTo>
                    <a:pt x="367" y="777"/>
                    <a:pt x="505" y="648"/>
                    <a:pt x="535" y="439"/>
                  </a:cubicBezTo>
                  <a:cubicBezTo>
                    <a:pt x="601" y="238"/>
                    <a:pt x="501" y="38"/>
                    <a:pt x="368" y="5"/>
                  </a:cubicBezTo>
                  <a:cubicBezTo>
                    <a:pt x="353" y="2"/>
                    <a:pt x="339" y="1"/>
                    <a:pt x="3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2555643" y="2473330"/>
              <a:ext cx="10438" cy="6626"/>
            </a:xfrm>
            <a:custGeom>
              <a:avLst/>
              <a:gdLst/>
              <a:ahLst/>
              <a:cxnLst/>
              <a:rect l="l" t="t" r="r" b="b"/>
              <a:pathLst>
                <a:path w="501" h="318" extrusionOk="0">
                  <a:moveTo>
                    <a:pt x="0" y="0"/>
                  </a:moveTo>
                  <a:cubicBezTo>
                    <a:pt x="0" y="1"/>
                    <a:pt x="136" y="317"/>
                    <a:pt x="352" y="317"/>
                  </a:cubicBezTo>
                  <a:cubicBezTo>
                    <a:pt x="398" y="317"/>
                    <a:pt x="448" y="303"/>
                    <a:pt x="501" y="267"/>
                  </a:cubicBez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2606379" y="2483748"/>
              <a:ext cx="10438" cy="6000"/>
            </a:xfrm>
            <a:custGeom>
              <a:avLst/>
              <a:gdLst/>
              <a:ahLst/>
              <a:cxnLst/>
              <a:rect l="l" t="t" r="r" b="b"/>
              <a:pathLst>
                <a:path w="501" h="288" extrusionOk="0">
                  <a:moveTo>
                    <a:pt x="0" y="1"/>
                  </a:moveTo>
                  <a:cubicBezTo>
                    <a:pt x="0" y="1"/>
                    <a:pt x="132" y="287"/>
                    <a:pt x="343" y="287"/>
                  </a:cubicBezTo>
                  <a:cubicBezTo>
                    <a:pt x="392" y="287"/>
                    <a:pt x="444" y="272"/>
                    <a:pt x="501" y="234"/>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2577188" y="2546486"/>
              <a:ext cx="38232" cy="17043"/>
            </a:xfrm>
            <a:custGeom>
              <a:avLst/>
              <a:gdLst/>
              <a:ahLst/>
              <a:cxnLst/>
              <a:rect l="l" t="t" r="r" b="b"/>
              <a:pathLst>
                <a:path w="1835" h="818" extrusionOk="0">
                  <a:moveTo>
                    <a:pt x="1752" y="0"/>
                  </a:moveTo>
                  <a:cubicBezTo>
                    <a:pt x="1735" y="0"/>
                    <a:pt x="1718" y="9"/>
                    <a:pt x="1701" y="25"/>
                  </a:cubicBezTo>
                  <a:cubicBezTo>
                    <a:pt x="1346" y="440"/>
                    <a:pt x="833" y="670"/>
                    <a:pt x="303" y="670"/>
                  </a:cubicBezTo>
                  <a:cubicBezTo>
                    <a:pt x="235" y="670"/>
                    <a:pt x="168" y="667"/>
                    <a:pt x="100" y="659"/>
                  </a:cubicBezTo>
                  <a:cubicBezTo>
                    <a:pt x="67" y="659"/>
                    <a:pt x="34" y="692"/>
                    <a:pt x="34" y="726"/>
                  </a:cubicBezTo>
                  <a:cubicBezTo>
                    <a:pt x="0" y="759"/>
                    <a:pt x="34" y="793"/>
                    <a:pt x="100" y="793"/>
                  </a:cubicBezTo>
                  <a:cubicBezTo>
                    <a:pt x="167" y="809"/>
                    <a:pt x="234" y="818"/>
                    <a:pt x="300" y="818"/>
                  </a:cubicBezTo>
                  <a:cubicBezTo>
                    <a:pt x="367" y="818"/>
                    <a:pt x="434" y="809"/>
                    <a:pt x="501" y="793"/>
                  </a:cubicBezTo>
                  <a:cubicBezTo>
                    <a:pt x="1001" y="759"/>
                    <a:pt x="1468" y="492"/>
                    <a:pt x="1802" y="125"/>
                  </a:cubicBezTo>
                  <a:cubicBezTo>
                    <a:pt x="1835" y="92"/>
                    <a:pt x="1835" y="59"/>
                    <a:pt x="1802" y="25"/>
                  </a:cubicBezTo>
                  <a:cubicBezTo>
                    <a:pt x="1785" y="9"/>
                    <a:pt x="1768" y="0"/>
                    <a:pt x="17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663366" y="2398257"/>
              <a:ext cx="107738" cy="233540"/>
            </a:xfrm>
            <a:custGeom>
              <a:avLst/>
              <a:gdLst/>
              <a:ahLst/>
              <a:cxnLst/>
              <a:rect l="l" t="t" r="r" b="b"/>
              <a:pathLst>
                <a:path w="5171" h="11209" extrusionOk="0">
                  <a:moveTo>
                    <a:pt x="534" y="1"/>
                  </a:moveTo>
                  <a:cubicBezTo>
                    <a:pt x="1802" y="3637"/>
                    <a:pt x="1635" y="7673"/>
                    <a:pt x="1" y="11209"/>
                  </a:cubicBezTo>
                  <a:cubicBezTo>
                    <a:pt x="367" y="11075"/>
                    <a:pt x="768" y="11009"/>
                    <a:pt x="1135" y="10909"/>
                  </a:cubicBezTo>
                  <a:cubicBezTo>
                    <a:pt x="1301" y="10442"/>
                    <a:pt x="1435" y="9975"/>
                    <a:pt x="1602" y="9508"/>
                  </a:cubicBezTo>
                  <a:lnTo>
                    <a:pt x="1602" y="9508"/>
                  </a:lnTo>
                  <a:cubicBezTo>
                    <a:pt x="1568" y="9908"/>
                    <a:pt x="1435" y="10442"/>
                    <a:pt x="1368" y="10875"/>
                  </a:cubicBezTo>
                  <a:lnTo>
                    <a:pt x="2369" y="10709"/>
                  </a:lnTo>
                  <a:cubicBezTo>
                    <a:pt x="2536" y="10242"/>
                    <a:pt x="2669" y="9741"/>
                    <a:pt x="2836" y="9308"/>
                  </a:cubicBezTo>
                  <a:lnTo>
                    <a:pt x="2836" y="9308"/>
                  </a:lnTo>
                  <a:cubicBezTo>
                    <a:pt x="2769" y="9708"/>
                    <a:pt x="2702" y="10242"/>
                    <a:pt x="2602" y="10642"/>
                  </a:cubicBezTo>
                  <a:cubicBezTo>
                    <a:pt x="3737" y="9875"/>
                    <a:pt x="4537" y="8707"/>
                    <a:pt x="4871" y="7373"/>
                  </a:cubicBezTo>
                  <a:cubicBezTo>
                    <a:pt x="5171" y="5872"/>
                    <a:pt x="4971" y="4337"/>
                    <a:pt x="4304" y="2970"/>
                  </a:cubicBezTo>
                  <a:cubicBezTo>
                    <a:pt x="3503" y="1569"/>
                    <a:pt x="2069" y="968"/>
                    <a:pt x="5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671159" y="2515648"/>
              <a:ext cx="60130" cy="66880"/>
            </a:xfrm>
            <a:custGeom>
              <a:avLst/>
              <a:gdLst/>
              <a:ahLst/>
              <a:cxnLst/>
              <a:rect l="l" t="t" r="r" b="b"/>
              <a:pathLst>
                <a:path w="2886" h="3210" extrusionOk="0">
                  <a:moveTo>
                    <a:pt x="1555" y="0"/>
                  </a:moveTo>
                  <a:cubicBezTo>
                    <a:pt x="1524" y="0"/>
                    <a:pt x="1493" y="2"/>
                    <a:pt x="1461" y="4"/>
                  </a:cubicBezTo>
                  <a:cubicBezTo>
                    <a:pt x="561" y="71"/>
                    <a:pt x="94" y="1205"/>
                    <a:pt x="27" y="1972"/>
                  </a:cubicBezTo>
                  <a:cubicBezTo>
                    <a:pt x="1" y="2652"/>
                    <a:pt x="344" y="3209"/>
                    <a:pt x="879" y="3209"/>
                  </a:cubicBezTo>
                  <a:cubicBezTo>
                    <a:pt x="1026" y="3209"/>
                    <a:pt x="1188" y="3167"/>
                    <a:pt x="1361" y="3073"/>
                  </a:cubicBezTo>
                  <a:cubicBezTo>
                    <a:pt x="1962" y="2740"/>
                    <a:pt x="2395" y="2206"/>
                    <a:pt x="2629" y="1572"/>
                  </a:cubicBezTo>
                  <a:cubicBezTo>
                    <a:pt x="2885" y="802"/>
                    <a:pt x="2339" y="0"/>
                    <a:pt x="1555" y="0"/>
                  </a:cubicBezTo>
                  <a:close/>
                </a:path>
              </a:pathLst>
            </a:custGeom>
            <a:solidFill>
              <a:srgbClr val="DD8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538953" y="2770100"/>
              <a:ext cx="52150" cy="50067"/>
            </a:xfrm>
            <a:custGeom>
              <a:avLst/>
              <a:gdLst/>
              <a:ahLst/>
              <a:cxnLst/>
              <a:rect l="l" t="t" r="r" b="b"/>
              <a:pathLst>
                <a:path w="2503" h="2403" extrusionOk="0">
                  <a:moveTo>
                    <a:pt x="1635" y="501"/>
                  </a:moveTo>
                  <a:lnTo>
                    <a:pt x="1635" y="501"/>
                  </a:lnTo>
                  <a:cubicBezTo>
                    <a:pt x="1502" y="701"/>
                    <a:pt x="1435" y="902"/>
                    <a:pt x="1368" y="1135"/>
                  </a:cubicBezTo>
                  <a:lnTo>
                    <a:pt x="1368" y="1168"/>
                  </a:lnTo>
                  <a:cubicBezTo>
                    <a:pt x="1335" y="1502"/>
                    <a:pt x="1268" y="1836"/>
                    <a:pt x="1068" y="1936"/>
                  </a:cubicBezTo>
                  <a:cubicBezTo>
                    <a:pt x="1018" y="1969"/>
                    <a:pt x="960" y="1986"/>
                    <a:pt x="905" y="1986"/>
                  </a:cubicBezTo>
                  <a:cubicBezTo>
                    <a:pt x="851" y="1986"/>
                    <a:pt x="801" y="1969"/>
                    <a:pt x="768" y="1936"/>
                  </a:cubicBezTo>
                  <a:cubicBezTo>
                    <a:pt x="601" y="1869"/>
                    <a:pt x="501" y="1736"/>
                    <a:pt x="468" y="1569"/>
                  </a:cubicBezTo>
                  <a:cubicBezTo>
                    <a:pt x="468" y="1235"/>
                    <a:pt x="634" y="935"/>
                    <a:pt x="935" y="768"/>
                  </a:cubicBezTo>
                  <a:cubicBezTo>
                    <a:pt x="1135" y="635"/>
                    <a:pt x="1368" y="568"/>
                    <a:pt x="1635" y="501"/>
                  </a:cubicBezTo>
                  <a:close/>
                  <a:moveTo>
                    <a:pt x="1902" y="1"/>
                  </a:moveTo>
                  <a:cubicBezTo>
                    <a:pt x="1502" y="68"/>
                    <a:pt x="1068" y="201"/>
                    <a:pt x="701" y="435"/>
                  </a:cubicBezTo>
                  <a:cubicBezTo>
                    <a:pt x="267" y="668"/>
                    <a:pt x="1" y="1135"/>
                    <a:pt x="67" y="1635"/>
                  </a:cubicBezTo>
                  <a:cubicBezTo>
                    <a:pt x="101" y="1936"/>
                    <a:pt x="301" y="2169"/>
                    <a:pt x="568" y="2303"/>
                  </a:cubicBezTo>
                  <a:cubicBezTo>
                    <a:pt x="668" y="2369"/>
                    <a:pt x="801" y="2403"/>
                    <a:pt x="935" y="2403"/>
                  </a:cubicBezTo>
                  <a:cubicBezTo>
                    <a:pt x="1035" y="2403"/>
                    <a:pt x="1168" y="2369"/>
                    <a:pt x="1268" y="2303"/>
                  </a:cubicBezTo>
                  <a:cubicBezTo>
                    <a:pt x="1602" y="2036"/>
                    <a:pt x="1802" y="1635"/>
                    <a:pt x="1802" y="1235"/>
                  </a:cubicBezTo>
                  <a:lnTo>
                    <a:pt x="1802" y="1168"/>
                  </a:lnTo>
                  <a:cubicBezTo>
                    <a:pt x="1835" y="835"/>
                    <a:pt x="2102" y="435"/>
                    <a:pt x="2302" y="435"/>
                  </a:cubicBezTo>
                  <a:cubicBezTo>
                    <a:pt x="2402" y="435"/>
                    <a:pt x="2502" y="335"/>
                    <a:pt x="2502" y="234"/>
                  </a:cubicBezTo>
                  <a:cubicBezTo>
                    <a:pt x="2502" y="101"/>
                    <a:pt x="2402" y="1"/>
                    <a:pt x="2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2582042" y="2770809"/>
              <a:ext cx="49379" cy="52150"/>
            </a:xfrm>
            <a:custGeom>
              <a:avLst/>
              <a:gdLst/>
              <a:ahLst/>
              <a:cxnLst/>
              <a:rect l="l" t="t" r="r" b="b"/>
              <a:pathLst>
                <a:path w="2370" h="2503" extrusionOk="0">
                  <a:moveTo>
                    <a:pt x="835" y="534"/>
                  </a:moveTo>
                  <a:cubicBezTo>
                    <a:pt x="1102" y="634"/>
                    <a:pt x="1302" y="734"/>
                    <a:pt x="1502" y="901"/>
                  </a:cubicBezTo>
                  <a:cubicBezTo>
                    <a:pt x="1769" y="1101"/>
                    <a:pt x="1902" y="1401"/>
                    <a:pt x="1869" y="1735"/>
                  </a:cubicBezTo>
                  <a:cubicBezTo>
                    <a:pt x="1835" y="1902"/>
                    <a:pt x="1702" y="2002"/>
                    <a:pt x="1569" y="2068"/>
                  </a:cubicBezTo>
                  <a:cubicBezTo>
                    <a:pt x="1527" y="2082"/>
                    <a:pt x="1480" y="2090"/>
                    <a:pt x="1432" y="2090"/>
                  </a:cubicBezTo>
                  <a:cubicBezTo>
                    <a:pt x="1364" y="2090"/>
                    <a:pt x="1294" y="2074"/>
                    <a:pt x="1235" y="2035"/>
                  </a:cubicBezTo>
                  <a:cubicBezTo>
                    <a:pt x="1035" y="1902"/>
                    <a:pt x="1001" y="1568"/>
                    <a:pt x="1001" y="1268"/>
                  </a:cubicBezTo>
                  <a:lnTo>
                    <a:pt x="1001" y="1201"/>
                  </a:lnTo>
                  <a:cubicBezTo>
                    <a:pt x="1001" y="968"/>
                    <a:pt x="935" y="734"/>
                    <a:pt x="835" y="534"/>
                  </a:cubicBezTo>
                  <a:close/>
                  <a:moveTo>
                    <a:pt x="234" y="0"/>
                  </a:moveTo>
                  <a:cubicBezTo>
                    <a:pt x="101" y="0"/>
                    <a:pt x="1" y="67"/>
                    <a:pt x="1" y="200"/>
                  </a:cubicBezTo>
                  <a:cubicBezTo>
                    <a:pt x="1" y="301"/>
                    <a:pt x="67" y="401"/>
                    <a:pt x="168" y="434"/>
                  </a:cubicBezTo>
                  <a:cubicBezTo>
                    <a:pt x="368" y="434"/>
                    <a:pt x="601" y="901"/>
                    <a:pt x="601" y="1235"/>
                  </a:cubicBezTo>
                  <a:lnTo>
                    <a:pt x="601" y="1268"/>
                  </a:lnTo>
                  <a:cubicBezTo>
                    <a:pt x="534" y="1702"/>
                    <a:pt x="701" y="2102"/>
                    <a:pt x="1001" y="2402"/>
                  </a:cubicBezTo>
                  <a:cubicBezTo>
                    <a:pt x="1135" y="2469"/>
                    <a:pt x="1268" y="2502"/>
                    <a:pt x="1402" y="2502"/>
                  </a:cubicBezTo>
                  <a:cubicBezTo>
                    <a:pt x="1502" y="2502"/>
                    <a:pt x="1602" y="2469"/>
                    <a:pt x="1702" y="2435"/>
                  </a:cubicBezTo>
                  <a:cubicBezTo>
                    <a:pt x="1969" y="2335"/>
                    <a:pt x="2202" y="2102"/>
                    <a:pt x="2269" y="1802"/>
                  </a:cubicBezTo>
                  <a:cubicBezTo>
                    <a:pt x="2369" y="1335"/>
                    <a:pt x="2169" y="834"/>
                    <a:pt x="1769" y="534"/>
                  </a:cubicBezTo>
                  <a:cubicBezTo>
                    <a:pt x="1435" y="301"/>
                    <a:pt x="1035" y="10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2555643" y="2775018"/>
              <a:ext cx="27127" cy="92403"/>
            </a:xfrm>
            <a:custGeom>
              <a:avLst/>
              <a:gdLst/>
              <a:ahLst/>
              <a:cxnLst/>
              <a:rect l="l" t="t" r="r" b="b"/>
              <a:pathLst>
                <a:path w="1302" h="4435" extrusionOk="0">
                  <a:moveTo>
                    <a:pt x="1070" y="1"/>
                  </a:moveTo>
                  <a:cubicBezTo>
                    <a:pt x="974" y="1"/>
                    <a:pt x="883" y="62"/>
                    <a:pt x="867" y="199"/>
                  </a:cubicBezTo>
                  <a:cubicBezTo>
                    <a:pt x="734" y="1533"/>
                    <a:pt x="434" y="2867"/>
                    <a:pt x="34" y="4168"/>
                  </a:cubicBezTo>
                  <a:cubicBezTo>
                    <a:pt x="0" y="4268"/>
                    <a:pt x="67" y="4368"/>
                    <a:pt x="167" y="4435"/>
                  </a:cubicBezTo>
                  <a:lnTo>
                    <a:pt x="234" y="4435"/>
                  </a:lnTo>
                  <a:cubicBezTo>
                    <a:pt x="334" y="4435"/>
                    <a:pt x="400" y="4368"/>
                    <a:pt x="467" y="4302"/>
                  </a:cubicBezTo>
                  <a:cubicBezTo>
                    <a:pt x="867" y="2967"/>
                    <a:pt x="1134" y="1600"/>
                    <a:pt x="1301" y="232"/>
                  </a:cubicBezTo>
                  <a:cubicBezTo>
                    <a:pt x="1301" y="87"/>
                    <a:pt x="1183" y="1"/>
                    <a:pt x="1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2580980" y="2771580"/>
              <a:ext cx="19856" cy="117405"/>
            </a:xfrm>
            <a:custGeom>
              <a:avLst/>
              <a:gdLst/>
              <a:ahLst/>
              <a:cxnLst/>
              <a:rect l="l" t="t" r="r" b="b"/>
              <a:pathLst>
                <a:path w="953" h="5635" extrusionOk="0">
                  <a:moveTo>
                    <a:pt x="279" y="0"/>
                  </a:moveTo>
                  <a:cubicBezTo>
                    <a:pt x="133" y="0"/>
                    <a:pt x="1" y="165"/>
                    <a:pt x="118" y="330"/>
                  </a:cubicBezTo>
                  <a:cubicBezTo>
                    <a:pt x="419" y="897"/>
                    <a:pt x="519" y="1531"/>
                    <a:pt x="419" y="2165"/>
                  </a:cubicBezTo>
                  <a:cubicBezTo>
                    <a:pt x="419" y="2365"/>
                    <a:pt x="385" y="2599"/>
                    <a:pt x="352" y="2832"/>
                  </a:cubicBezTo>
                  <a:cubicBezTo>
                    <a:pt x="252" y="3266"/>
                    <a:pt x="219" y="3733"/>
                    <a:pt x="219" y="4200"/>
                  </a:cubicBezTo>
                  <a:cubicBezTo>
                    <a:pt x="252" y="4633"/>
                    <a:pt x="319" y="5067"/>
                    <a:pt x="485" y="5501"/>
                  </a:cubicBezTo>
                  <a:cubicBezTo>
                    <a:pt x="519" y="5567"/>
                    <a:pt x="585" y="5634"/>
                    <a:pt x="686" y="5634"/>
                  </a:cubicBezTo>
                  <a:cubicBezTo>
                    <a:pt x="719" y="5634"/>
                    <a:pt x="752" y="5634"/>
                    <a:pt x="752" y="5601"/>
                  </a:cubicBezTo>
                  <a:cubicBezTo>
                    <a:pt x="886" y="5567"/>
                    <a:pt x="919" y="5434"/>
                    <a:pt x="886" y="5334"/>
                  </a:cubicBezTo>
                  <a:cubicBezTo>
                    <a:pt x="752" y="4967"/>
                    <a:pt x="652" y="4567"/>
                    <a:pt x="652" y="4166"/>
                  </a:cubicBezTo>
                  <a:cubicBezTo>
                    <a:pt x="652" y="3733"/>
                    <a:pt x="686" y="3299"/>
                    <a:pt x="752" y="2899"/>
                  </a:cubicBezTo>
                  <a:cubicBezTo>
                    <a:pt x="786" y="2665"/>
                    <a:pt x="819" y="2432"/>
                    <a:pt x="852" y="2198"/>
                  </a:cubicBezTo>
                  <a:cubicBezTo>
                    <a:pt x="952" y="1464"/>
                    <a:pt x="819" y="731"/>
                    <a:pt x="452" y="97"/>
                  </a:cubicBezTo>
                  <a:cubicBezTo>
                    <a:pt x="403" y="28"/>
                    <a:pt x="340"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2532015" y="2378525"/>
              <a:ext cx="189057" cy="119135"/>
            </a:xfrm>
            <a:custGeom>
              <a:avLst/>
              <a:gdLst/>
              <a:ahLst/>
              <a:cxnLst/>
              <a:rect l="l" t="t" r="r" b="b"/>
              <a:pathLst>
                <a:path w="9074" h="5718" extrusionOk="0">
                  <a:moveTo>
                    <a:pt x="3386" y="1"/>
                  </a:moveTo>
                  <a:cubicBezTo>
                    <a:pt x="2775" y="1"/>
                    <a:pt x="2132" y="93"/>
                    <a:pt x="1468" y="314"/>
                  </a:cubicBezTo>
                  <a:cubicBezTo>
                    <a:pt x="334" y="681"/>
                    <a:pt x="0" y="2316"/>
                    <a:pt x="267" y="3450"/>
                  </a:cubicBezTo>
                  <a:cubicBezTo>
                    <a:pt x="578" y="3415"/>
                    <a:pt x="885" y="3396"/>
                    <a:pt x="1189" y="3396"/>
                  </a:cubicBezTo>
                  <a:cubicBezTo>
                    <a:pt x="1766" y="3396"/>
                    <a:pt x="2334" y="3464"/>
                    <a:pt x="2902" y="3616"/>
                  </a:cubicBezTo>
                  <a:lnTo>
                    <a:pt x="2969" y="3717"/>
                  </a:lnTo>
                  <a:cubicBezTo>
                    <a:pt x="3102" y="3416"/>
                    <a:pt x="3202" y="2883"/>
                    <a:pt x="3336" y="2549"/>
                  </a:cubicBezTo>
                  <a:lnTo>
                    <a:pt x="3336" y="2549"/>
                  </a:lnTo>
                  <a:cubicBezTo>
                    <a:pt x="3302" y="2949"/>
                    <a:pt x="3236" y="3350"/>
                    <a:pt x="3202" y="3750"/>
                  </a:cubicBezTo>
                  <a:cubicBezTo>
                    <a:pt x="3503" y="3817"/>
                    <a:pt x="3836" y="3883"/>
                    <a:pt x="4136" y="3917"/>
                  </a:cubicBezTo>
                  <a:cubicBezTo>
                    <a:pt x="4236" y="3583"/>
                    <a:pt x="4336" y="3216"/>
                    <a:pt x="4437" y="2849"/>
                  </a:cubicBezTo>
                  <a:lnTo>
                    <a:pt x="4437" y="2849"/>
                  </a:lnTo>
                  <a:cubicBezTo>
                    <a:pt x="4370" y="3250"/>
                    <a:pt x="4370" y="3616"/>
                    <a:pt x="4303" y="4017"/>
                  </a:cubicBezTo>
                  <a:cubicBezTo>
                    <a:pt x="4537" y="4017"/>
                    <a:pt x="4770" y="4117"/>
                    <a:pt x="4970" y="4284"/>
                  </a:cubicBezTo>
                  <a:lnTo>
                    <a:pt x="5737" y="4784"/>
                  </a:lnTo>
                  <a:cubicBezTo>
                    <a:pt x="5838" y="4417"/>
                    <a:pt x="5871" y="4050"/>
                    <a:pt x="5971" y="3683"/>
                  </a:cubicBezTo>
                  <a:lnTo>
                    <a:pt x="5971" y="3683"/>
                  </a:lnTo>
                  <a:cubicBezTo>
                    <a:pt x="6004" y="4117"/>
                    <a:pt x="5971" y="4584"/>
                    <a:pt x="5871" y="5051"/>
                  </a:cubicBezTo>
                  <a:cubicBezTo>
                    <a:pt x="6071" y="5251"/>
                    <a:pt x="6405" y="5518"/>
                    <a:pt x="6638" y="5718"/>
                  </a:cubicBezTo>
                  <a:cubicBezTo>
                    <a:pt x="8006" y="4884"/>
                    <a:pt x="9073" y="3850"/>
                    <a:pt x="8506" y="2282"/>
                  </a:cubicBezTo>
                  <a:cubicBezTo>
                    <a:pt x="8424" y="2062"/>
                    <a:pt x="6273" y="1"/>
                    <a:pt x="33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2682140" y="2556737"/>
              <a:ext cx="17397" cy="15480"/>
            </a:xfrm>
            <a:custGeom>
              <a:avLst/>
              <a:gdLst/>
              <a:ahLst/>
              <a:cxnLst/>
              <a:rect l="l" t="t" r="r" b="b"/>
              <a:pathLst>
                <a:path w="835" h="743" extrusionOk="0">
                  <a:moveTo>
                    <a:pt x="467" y="0"/>
                  </a:moveTo>
                  <a:cubicBezTo>
                    <a:pt x="134" y="0"/>
                    <a:pt x="0" y="401"/>
                    <a:pt x="200" y="634"/>
                  </a:cubicBezTo>
                  <a:cubicBezTo>
                    <a:pt x="275" y="709"/>
                    <a:pt x="368" y="743"/>
                    <a:pt x="459" y="743"/>
                  </a:cubicBezTo>
                  <a:cubicBezTo>
                    <a:pt x="650" y="743"/>
                    <a:pt x="834" y="593"/>
                    <a:pt x="834" y="367"/>
                  </a:cubicBezTo>
                  <a:cubicBezTo>
                    <a:pt x="834" y="167"/>
                    <a:pt x="6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2279709" y="4388159"/>
              <a:ext cx="191828" cy="67443"/>
            </a:xfrm>
            <a:custGeom>
              <a:avLst/>
              <a:gdLst/>
              <a:ahLst/>
              <a:cxnLst/>
              <a:rect l="l" t="t" r="r" b="b"/>
              <a:pathLst>
                <a:path w="9207" h="3237" extrusionOk="0">
                  <a:moveTo>
                    <a:pt x="5638" y="1"/>
                  </a:moveTo>
                  <a:cubicBezTo>
                    <a:pt x="5404" y="1"/>
                    <a:pt x="5137" y="67"/>
                    <a:pt x="4937" y="201"/>
                  </a:cubicBezTo>
                  <a:cubicBezTo>
                    <a:pt x="2936" y="1301"/>
                    <a:pt x="2702" y="1301"/>
                    <a:pt x="467" y="1735"/>
                  </a:cubicBezTo>
                  <a:cubicBezTo>
                    <a:pt x="0" y="1835"/>
                    <a:pt x="167" y="3003"/>
                    <a:pt x="1301" y="3003"/>
                  </a:cubicBezTo>
                  <a:cubicBezTo>
                    <a:pt x="2004" y="3027"/>
                    <a:pt x="2424" y="3034"/>
                    <a:pt x="2755" y="3034"/>
                  </a:cubicBezTo>
                  <a:cubicBezTo>
                    <a:pt x="3118" y="3034"/>
                    <a:pt x="3374" y="3026"/>
                    <a:pt x="3776" y="3026"/>
                  </a:cubicBezTo>
                  <a:cubicBezTo>
                    <a:pt x="4002" y="3026"/>
                    <a:pt x="4274" y="3029"/>
                    <a:pt x="4637" y="3036"/>
                  </a:cubicBezTo>
                  <a:cubicBezTo>
                    <a:pt x="6005" y="3069"/>
                    <a:pt x="7673" y="3203"/>
                    <a:pt x="8740" y="3236"/>
                  </a:cubicBezTo>
                  <a:lnTo>
                    <a:pt x="8773" y="3236"/>
                  </a:lnTo>
                  <a:cubicBezTo>
                    <a:pt x="9040" y="3236"/>
                    <a:pt x="9207" y="3003"/>
                    <a:pt x="9207" y="2769"/>
                  </a:cubicBezTo>
                  <a:lnTo>
                    <a:pt x="8973" y="301"/>
                  </a:lnTo>
                  <a:cubicBezTo>
                    <a:pt x="8940" y="167"/>
                    <a:pt x="8873" y="101"/>
                    <a:pt x="8740" y="101"/>
                  </a:cubicBezTo>
                  <a:lnTo>
                    <a:pt x="56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2351990" y="4394410"/>
              <a:ext cx="31294" cy="25231"/>
            </a:xfrm>
            <a:custGeom>
              <a:avLst/>
              <a:gdLst/>
              <a:ahLst/>
              <a:cxnLst/>
              <a:rect l="l" t="t" r="r" b="b"/>
              <a:pathLst>
                <a:path w="1502" h="1211" extrusionOk="0">
                  <a:moveTo>
                    <a:pt x="1268" y="201"/>
                  </a:moveTo>
                  <a:lnTo>
                    <a:pt x="1268" y="201"/>
                  </a:lnTo>
                  <a:cubicBezTo>
                    <a:pt x="935" y="701"/>
                    <a:pt x="601" y="1035"/>
                    <a:pt x="367" y="1068"/>
                  </a:cubicBezTo>
                  <a:cubicBezTo>
                    <a:pt x="301" y="1068"/>
                    <a:pt x="201" y="1035"/>
                    <a:pt x="167" y="968"/>
                  </a:cubicBezTo>
                  <a:cubicBezTo>
                    <a:pt x="134" y="968"/>
                    <a:pt x="134" y="935"/>
                    <a:pt x="134" y="901"/>
                  </a:cubicBezTo>
                  <a:lnTo>
                    <a:pt x="167" y="868"/>
                  </a:lnTo>
                  <a:cubicBezTo>
                    <a:pt x="234" y="668"/>
                    <a:pt x="801" y="368"/>
                    <a:pt x="1268" y="201"/>
                  </a:cubicBezTo>
                  <a:close/>
                  <a:moveTo>
                    <a:pt x="1402" y="1"/>
                  </a:moveTo>
                  <a:cubicBezTo>
                    <a:pt x="1268" y="67"/>
                    <a:pt x="101" y="534"/>
                    <a:pt x="34" y="901"/>
                  </a:cubicBezTo>
                  <a:cubicBezTo>
                    <a:pt x="1" y="968"/>
                    <a:pt x="34" y="1035"/>
                    <a:pt x="101" y="1102"/>
                  </a:cubicBezTo>
                  <a:cubicBezTo>
                    <a:pt x="155" y="1156"/>
                    <a:pt x="254" y="1211"/>
                    <a:pt x="343" y="1211"/>
                  </a:cubicBezTo>
                  <a:cubicBezTo>
                    <a:pt x="363" y="1211"/>
                    <a:pt x="382" y="1208"/>
                    <a:pt x="401" y="1202"/>
                  </a:cubicBezTo>
                  <a:cubicBezTo>
                    <a:pt x="834" y="1168"/>
                    <a:pt x="1268" y="501"/>
                    <a:pt x="1502" y="101"/>
                  </a:cubicBezTo>
                  <a:lnTo>
                    <a:pt x="1468" y="67"/>
                  </a:lnTo>
                  <a:cubicBezTo>
                    <a:pt x="1502" y="67"/>
                    <a:pt x="1502" y="34"/>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2350593" y="4386763"/>
              <a:ext cx="32690" cy="13376"/>
            </a:xfrm>
            <a:custGeom>
              <a:avLst/>
              <a:gdLst/>
              <a:ahLst/>
              <a:cxnLst/>
              <a:rect l="l" t="t" r="r" b="b"/>
              <a:pathLst>
                <a:path w="1569" h="642" extrusionOk="0">
                  <a:moveTo>
                    <a:pt x="468" y="101"/>
                  </a:moveTo>
                  <a:cubicBezTo>
                    <a:pt x="801" y="134"/>
                    <a:pt x="1102" y="234"/>
                    <a:pt x="1368" y="401"/>
                  </a:cubicBezTo>
                  <a:cubicBezTo>
                    <a:pt x="1157" y="472"/>
                    <a:pt x="881" y="514"/>
                    <a:pt x="648" y="514"/>
                  </a:cubicBezTo>
                  <a:cubicBezTo>
                    <a:pt x="439" y="514"/>
                    <a:pt x="264" y="480"/>
                    <a:pt x="201" y="401"/>
                  </a:cubicBezTo>
                  <a:cubicBezTo>
                    <a:pt x="201" y="401"/>
                    <a:pt x="168" y="368"/>
                    <a:pt x="201" y="334"/>
                  </a:cubicBezTo>
                  <a:lnTo>
                    <a:pt x="201" y="301"/>
                  </a:lnTo>
                  <a:lnTo>
                    <a:pt x="234" y="268"/>
                  </a:lnTo>
                  <a:cubicBezTo>
                    <a:pt x="301" y="168"/>
                    <a:pt x="368" y="134"/>
                    <a:pt x="468" y="101"/>
                  </a:cubicBezTo>
                  <a:close/>
                  <a:moveTo>
                    <a:pt x="434" y="1"/>
                  </a:moveTo>
                  <a:cubicBezTo>
                    <a:pt x="301" y="1"/>
                    <a:pt x="201" y="68"/>
                    <a:pt x="101" y="201"/>
                  </a:cubicBezTo>
                  <a:cubicBezTo>
                    <a:pt x="1" y="334"/>
                    <a:pt x="34" y="434"/>
                    <a:pt x="101" y="501"/>
                  </a:cubicBezTo>
                  <a:cubicBezTo>
                    <a:pt x="188" y="603"/>
                    <a:pt x="402" y="641"/>
                    <a:pt x="642" y="641"/>
                  </a:cubicBezTo>
                  <a:cubicBezTo>
                    <a:pt x="955" y="641"/>
                    <a:pt x="1314" y="577"/>
                    <a:pt x="1502" y="501"/>
                  </a:cubicBezTo>
                  <a:cubicBezTo>
                    <a:pt x="1535" y="468"/>
                    <a:pt x="1535" y="468"/>
                    <a:pt x="1535" y="434"/>
                  </a:cubicBezTo>
                  <a:cubicBezTo>
                    <a:pt x="1569" y="434"/>
                    <a:pt x="1535" y="401"/>
                    <a:pt x="1535" y="401"/>
                  </a:cubicBezTo>
                  <a:cubicBezTo>
                    <a:pt x="1202" y="134"/>
                    <a:pt x="835"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2693954" y="4388034"/>
              <a:ext cx="193224" cy="74506"/>
            </a:xfrm>
            <a:custGeom>
              <a:avLst/>
              <a:gdLst/>
              <a:ahLst/>
              <a:cxnLst/>
              <a:rect l="l" t="t" r="r" b="b"/>
              <a:pathLst>
                <a:path w="9274" h="3576" extrusionOk="0">
                  <a:moveTo>
                    <a:pt x="8591" y="0"/>
                  </a:moveTo>
                  <a:cubicBezTo>
                    <a:pt x="8574" y="0"/>
                    <a:pt x="8557" y="2"/>
                    <a:pt x="8540" y="7"/>
                  </a:cubicBezTo>
                  <a:lnTo>
                    <a:pt x="4970" y="107"/>
                  </a:lnTo>
                  <a:cubicBezTo>
                    <a:pt x="4941" y="104"/>
                    <a:pt x="4916" y="102"/>
                    <a:pt x="4893" y="102"/>
                  </a:cubicBezTo>
                  <a:cubicBezTo>
                    <a:pt x="4652" y="102"/>
                    <a:pt x="4714" y="255"/>
                    <a:pt x="4470" y="407"/>
                  </a:cubicBezTo>
                  <a:cubicBezTo>
                    <a:pt x="3336" y="1341"/>
                    <a:pt x="2002" y="1975"/>
                    <a:pt x="567" y="2342"/>
                  </a:cubicBezTo>
                  <a:cubicBezTo>
                    <a:pt x="0" y="2508"/>
                    <a:pt x="367" y="3576"/>
                    <a:pt x="1768" y="3576"/>
                  </a:cubicBezTo>
                  <a:cubicBezTo>
                    <a:pt x="4137" y="3542"/>
                    <a:pt x="3203" y="3509"/>
                    <a:pt x="5204" y="3442"/>
                  </a:cubicBezTo>
                  <a:cubicBezTo>
                    <a:pt x="6905" y="3409"/>
                    <a:pt x="7372" y="3409"/>
                    <a:pt x="8706" y="3409"/>
                  </a:cubicBezTo>
                  <a:lnTo>
                    <a:pt x="8773" y="3409"/>
                  </a:lnTo>
                  <a:cubicBezTo>
                    <a:pt x="9073" y="3409"/>
                    <a:pt x="9274" y="3142"/>
                    <a:pt x="9274" y="2875"/>
                  </a:cubicBezTo>
                  <a:lnTo>
                    <a:pt x="8807" y="207"/>
                  </a:lnTo>
                  <a:cubicBezTo>
                    <a:pt x="8778" y="91"/>
                    <a:pt x="8698" y="0"/>
                    <a:pt x="8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2743294" y="4397890"/>
              <a:ext cx="43816" cy="18356"/>
            </a:xfrm>
            <a:custGeom>
              <a:avLst/>
              <a:gdLst/>
              <a:ahLst/>
              <a:cxnLst/>
              <a:rect l="l" t="t" r="r" b="b"/>
              <a:pathLst>
                <a:path w="2103" h="881" extrusionOk="0">
                  <a:moveTo>
                    <a:pt x="1802" y="167"/>
                  </a:moveTo>
                  <a:cubicBezTo>
                    <a:pt x="1214" y="539"/>
                    <a:pt x="740" y="738"/>
                    <a:pt x="435" y="738"/>
                  </a:cubicBezTo>
                  <a:cubicBezTo>
                    <a:pt x="412" y="738"/>
                    <a:pt x="389" y="737"/>
                    <a:pt x="368" y="734"/>
                  </a:cubicBezTo>
                  <a:cubicBezTo>
                    <a:pt x="301" y="734"/>
                    <a:pt x="201" y="668"/>
                    <a:pt x="167" y="568"/>
                  </a:cubicBezTo>
                  <a:cubicBezTo>
                    <a:pt x="167" y="534"/>
                    <a:pt x="167" y="501"/>
                    <a:pt x="167" y="501"/>
                  </a:cubicBezTo>
                  <a:lnTo>
                    <a:pt x="201" y="468"/>
                  </a:lnTo>
                  <a:cubicBezTo>
                    <a:pt x="368" y="267"/>
                    <a:pt x="1168" y="201"/>
                    <a:pt x="1802" y="167"/>
                  </a:cubicBezTo>
                  <a:close/>
                  <a:moveTo>
                    <a:pt x="2035" y="1"/>
                  </a:moveTo>
                  <a:cubicBezTo>
                    <a:pt x="1835" y="1"/>
                    <a:pt x="301" y="67"/>
                    <a:pt x="34" y="434"/>
                  </a:cubicBezTo>
                  <a:cubicBezTo>
                    <a:pt x="1" y="501"/>
                    <a:pt x="1" y="568"/>
                    <a:pt x="34" y="634"/>
                  </a:cubicBezTo>
                  <a:cubicBezTo>
                    <a:pt x="134" y="768"/>
                    <a:pt x="234" y="868"/>
                    <a:pt x="368" y="868"/>
                  </a:cubicBezTo>
                  <a:cubicBezTo>
                    <a:pt x="412" y="877"/>
                    <a:pt x="458" y="881"/>
                    <a:pt x="507" y="881"/>
                  </a:cubicBezTo>
                  <a:cubicBezTo>
                    <a:pt x="1006" y="881"/>
                    <a:pt x="1707" y="438"/>
                    <a:pt x="2102" y="134"/>
                  </a:cubicBezTo>
                  <a:cubicBezTo>
                    <a:pt x="2102" y="101"/>
                    <a:pt x="2102" y="67"/>
                    <a:pt x="2102" y="67"/>
                  </a:cubicBezTo>
                  <a:cubicBezTo>
                    <a:pt x="2102" y="34"/>
                    <a:pt x="2069" y="1"/>
                    <a:pt x="20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2750253" y="4382346"/>
              <a:ext cx="36857" cy="19106"/>
            </a:xfrm>
            <a:custGeom>
              <a:avLst/>
              <a:gdLst/>
              <a:ahLst/>
              <a:cxnLst/>
              <a:rect l="l" t="t" r="r" b="b"/>
              <a:pathLst>
                <a:path w="1769" h="917" extrusionOk="0">
                  <a:moveTo>
                    <a:pt x="506" y="132"/>
                  </a:moveTo>
                  <a:cubicBezTo>
                    <a:pt x="539" y="132"/>
                    <a:pt x="571" y="136"/>
                    <a:pt x="601" y="146"/>
                  </a:cubicBezTo>
                  <a:cubicBezTo>
                    <a:pt x="968" y="246"/>
                    <a:pt x="1301" y="446"/>
                    <a:pt x="1535" y="747"/>
                  </a:cubicBezTo>
                  <a:cubicBezTo>
                    <a:pt x="1034" y="747"/>
                    <a:pt x="267" y="513"/>
                    <a:pt x="167" y="346"/>
                  </a:cubicBezTo>
                  <a:cubicBezTo>
                    <a:pt x="167" y="346"/>
                    <a:pt x="167" y="280"/>
                    <a:pt x="234" y="246"/>
                  </a:cubicBezTo>
                  <a:lnTo>
                    <a:pt x="267" y="179"/>
                  </a:lnTo>
                  <a:cubicBezTo>
                    <a:pt x="338" y="156"/>
                    <a:pt x="425" y="132"/>
                    <a:pt x="506" y="132"/>
                  </a:cubicBezTo>
                  <a:close/>
                  <a:moveTo>
                    <a:pt x="543" y="0"/>
                  </a:moveTo>
                  <a:cubicBezTo>
                    <a:pt x="419" y="0"/>
                    <a:pt x="300" y="38"/>
                    <a:pt x="200" y="113"/>
                  </a:cubicBezTo>
                  <a:cubicBezTo>
                    <a:pt x="0" y="213"/>
                    <a:pt x="0" y="313"/>
                    <a:pt x="34" y="413"/>
                  </a:cubicBezTo>
                  <a:cubicBezTo>
                    <a:pt x="158" y="694"/>
                    <a:pt x="1102" y="917"/>
                    <a:pt x="1605" y="917"/>
                  </a:cubicBezTo>
                  <a:cubicBezTo>
                    <a:pt x="1639" y="917"/>
                    <a:pt x="1672" y="915"/>
                    <a:pt x="1701" y="913"/>
                  </a:cubicBezTo>
                  <a:cubicBezTo>
                    <a:pt x="1735" y="913"/>
                    <a:pt x="1735" y="913"/>
                    <a:pt x="1768" y="880"/>
                  </a:cubicBezTo>
                  <a:cubicBezTo>
                    <a:pt x="1768" y="847"/>
                    <a:pt x="1768" y="813"/>
                    <a:pt x="1768" y="813"/>
                  </a:cubicBezTo>
                  <a:cubicBezTo>
                    <a:pt x="1735" y="780"/>
                    <a:pt x="1201" y="113"/>
                    <a:pt x="667" y="13"/>
                  </a:cubicBezTo>
                  <a:cubicBezTo>
                    <a:pt x="626" y="4"/>
                    <a:pt x="584"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2010025" y="3004341"/>
              <a:ext cx="114697" cy="99237"/>
            </a:xfrm>
            <a:custGeom>
              <a:avLst/>
              <a:gdLst/>
              <a:ahLst/>
              <a:cxnLst/>
              <a:rect l="l" t="t" r="r" b="b"/>
              <a:pathLst>
                <a:path w="5505" h="4763" extrusionOk="0">
                  <a:moveTo>
                    <a:pt x="1936" y="0"/>
                  </a:moveTo>
                  <a:lnTo>
                    <a:pt x="601" y="934"/>
                  </a:lnTo>
                  <a:cubicBezTo>
                    <a:pt x="1" y="2102"/>
                    <a:pt x="1969" y="3536"/>
                    <a:pt x="1969" y="3536"/>
                  </a:cubicBezTo>
                  <a:lnTo>
                    <a:pt x="2903" y="4470"/>
                  </a:lnTo>
                  <a:cubicBezTo>
                    <a:pt x="3073" y="4659"/>
                    <a:pt x="3317" y="4762"/>
                    <a:pt x="3563" y="4762"/>
                  </a:cubicBezTo>
                  <a:cubicBezTo>
                    <a:pt x="3753" y="4762"/>
                    <a:pt x="3944" y="4701"/>
                    <a:pt x="4104" y="4570"/>
                  </a:cubicBezTo>
                  <a:lnTo>
                    <a:pt x="5004" y="3937"/>
                  </a:lnTo>
                  <a:lnTo>
                    <a:pt x="5038" y="3903"/>
                  </a:lnTo>
                  <a:cubicBezTo>
                    <a:pt x="5438" y="3603"/>
                    <a:pt x="5505" y="3069"/>
                    <a:pt x="5238" y="2669"/>
                  </a:cubicBezTo>
                  <a:lnTo>
                    <a:pt x="4637" y="1835"/>
                  </a:lnTo>
                  <a:cubicBezTo>
                    <a:pt x="4371" y="1501"/>
                    <a:pt x="4070" y="1201"/>
                    <a:pt x="3703" y="1001"/>
                  </a:cubicBezTo>
                  <a:lnTo>
                    <a:pt x="1936"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1851566" y="2461245"/>
              <a:ext cx="214767" cy="576442"/>
            </a:xfrm>
            <a:custGeom>
              <a:avLst/>
              <a:gdLst/>
              <a:ahLst/>
              <a:cxnLst/>
              <a:rect l="l" t="t" r="r" b="b"/>
              <a:pathLst>
                <a:path w="10308" h="27667" extrusionOk="0">
                  <a:moveTo>
                    <a:pt x="3066" y="0"/>
                  </a:moveTo>
                  <a:cubicBezTo>
                    <a:pt x="2063" y="0"/>
                    <a:pt x="1058" y="534"/>
                    <a:pt x="567" y="1615"/>
                  </a:cubicBezTo>
                  <a:cubicBezTo>
                    <a:pt x="334" y="2148"/>
                    <a:pt x="167" y="2749"/>
                    <a:pt x="100" y="3349"/>
                  </a:cubicBezTo>
                  <a:cubicBezTo>
                    <a:pt x="34" y="3916"/>
                    <a:pt x="0" y="4483"/>
                    <a:pt x="34" y="5050"/>
                  </a:cubicBezTo>
                  <a:cubicBezTo>
                    <a:pt x="67" y="6218"/>
                    <a:pt x="167" y="7352"/>
                    <a:pt x="267" y="8519"/>
                  </a:cubicBezTo>
                  <a:cubicBezTo>
                    <a:pt x="367" y="9687"/>
                    <a:pt x="534" y="13523"/>
                    <a:pt x="801" y="14691"/>
                  </a:cubicBezTo>
                  <a:cubicBezTo>
                    <a:pt x="1034" y="15958"/>
                    <a:pt x="5805" y="24464"/>
                    <a:pt x="7272" y="26799"/>
                  </a:cubicBezTo>
                  <a:cubicBezTo>
                    <a:pt x="7439" y="27099"/>
                    <a:pt x="7639" y="27400"/>
                    <a:pt x="7939" y="27666"/>
                  </a:cubicBezTo>
                  <a:cubicBezTo>
                    <a:pt x="8406" y="27466"/>
                    <a:pt x="8873" y="27199"/>
                    <a:pt x="9274" y="26899"/>
                  </a:cubicBezTo>
                  <a:cubicBezTo>
                    <a:pt x="9807" y="26566"/>
                    <a:pt x="10308" y="26265"/>
                    <a:pt x="10308" y="26265"/>
                  </a:cubicBezTo>
                  <a:lnTo>
                    <a:pt x="9974" y="25598"/>
                  </a:lnTo>
                  <a:cubicBezTo>
                    <a:pt x="9907" y="25465"/>
                    <a:pt x="9874" y="25365"/>
                    <a:pt x="9841" y="25231"/>
                  </a:cubicBezTo>
                  <a:cubicBezTo>
                    <a:pt x="8006" y="19127"/>
                    <a:pt x="6105" y="14924"/>
                    <a:pt x="6071" y="13990"/>
                  </a:cubicBezTo>
                  <a:cubicBezTo>
                    <a:pt x="6038" y="12989"/>
                    <a:pt x="6071" y="9253"/>
                    <a:pt x="6038" y="8219"/>
                  </a:cubicBezTo>
                  <a:cubicBezTo>
                    <a:pt x="6038" y="7185"/>
                    <a:pt x="6071" y="6118"/>
                    <a:pt x="6071" y="5050"/>
                  </a:cubicBezTo>
                  <a:cubicBezTo>
                    <a:pt x="6171" y="3983"/>
                    <a:pt x="6038" y="2882"/>
                    <a:pt x="5671" y="1881"/>
                  </a:cubicBezTo>
                  <a:lnTo>
                    <a:pt x="5604" y="1715"/>
                  </a:lnTo>
                  <a:cubicBezTo>
                    <a:pt x="5146" y="576"/>
                    <a:pt x="4107" y="0"/>
                    <a:pt x="30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1851566" y="2461245"/>
              <a:ext cx="214767" cy="576442"/>
            </a:xfrm>
            <a:custGeom>
              <a:avLst/>
              <a:gdLst/>
              <a:ahLst/>
              <a:cxnLst/>
              <a:rect l="l" t="t" r="r" b="b"/>
              <a:pathLst>
                <a:path w="10308" h="27667" extrusionOk="0">
                  <a:moveTo>
                    <a:pt x="3066" y="0"/>
                  </a:moveTo>
                  <a:cubicBezTo>
                    <a:pt x="2063" y="0"/>
                    <a:pt x="1058" y="534"/>
                    <a:pt x="567" y="1615"/>
                  </a:cubicBezTo>
                  <a:cubicBezTo>
                    <a:pt x="334" y="2148"/>
                    <a:pt x="167" y="2749"/>
                    <a:pt x="100" y="3349"/>
                  </a:cubicBezTo>
                  <a:cubicBezTo>
                    <a:pt x="34" y="3916"/>
                    <a:pt x="0" y="4483"/>
                    <a:pt x="34" y="5050"/>
                  </a:cubicBezTo>
                  <a:cubicBezTo>
                    <a:pt x="67" y="6218"/>
                    <a:pt x="167" y="7352"/>
                    <a:pt x="267" y="8519"/>
                  </a:cubicBezTo>
                  <a:cubicBezTo>
                    <a:pt x="367" y="9687"/>
                    <a:pt x="534" y="13523"/>
                    <a:pt x="801" y="14691"/>
                  </a:cubicBezTo>
                  <a:cubicBezTo>
                    <a:pt x="1034" y="15958"/>
                    <a:pt x="5805" y="24464"/>
                    <a:pt x="7272" y="26799"/>
                  </a:cubicBezTo>
                  <a:cubicBezTo>
                    <a:pt x="7439" y="27099"/>
                    <a:pt x="7639" y="27400"/>
                    <a:pt x="7939" y="27666"/>
                  </a:cubicBezTo>
                  <a:cubicBezTo>
                    <a:pt x="8406" y="27466"/>
                    <a:pt x="8873" y="27199"/>
                    <a:pt x="9274" y="26899"/>
                  </a:cubicBezTo>
                  <a:cubicBezTo>
                    <a:pt x="9807" y="26566"/>
                    <a:pt x="10308" y="26265"/>
                    <a:pt x="10308" y="26265"/>
                  </a:cubicBezTo>
                  <a:lnTo>
                    <a:pt x="9974" y="25598"/>
                  </a:lnTo>
                  <a:cubicBezTo>
                    <a:pt x="9907" y="25465"/>
                    <a:pt x="9874" y="25365"/>
                    <a:pt x="9841" y="25231"/>
                  </a:cubicBezTo>
                  <a:cubicBezTo>
                    <a:pt x="8006" y="19127"/>
                    <a:pt x="6105" y="14924"/>
                    <a:pt x="6071" y="13990"/>
                  </a:cubicBezTo>
                  <a:cubicBezTo>
                    <a:pt x="6038" y="12989"/>
                    <a:pt x="6071" y="9253"/>
                    <a:pt x="6038" y="8219"/>
                  </a:cubicBezTo>
                  <a:cubicBezTo>
                    <a:pt x="6038" y="7185"/>
                    <a:pt x="6071" y="6118"/>
                    <a:pt x="6071" y="5050"/>
                  </a:cubicBezTo>
                  <a:cubicBezTo>
                    <a:pt x="6171" y="3983"/>
                    <a:pt x="6038" y="2882"/>
                    <a:pt x="5671" y="1881"/>
                  </a:cubicBezTo>
                  <a:lnTo>
                    <a:pt x="5604" y="1715"/>
                  </a:lnTo>
                  <a:cubicBezTo>
                    <a:pt x="5146" y="576"/>
                    <a:pt x="4107"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1548523" y="2426073"/>
              <a:ext cx="426742" cy="508749"/>
            </a:xfrm>
            <a:custGeom>
              <a:avLst/>
              <a:gdLst/>
              <a:ahLst/>
              <a:cxnLst/>
              <a:rect l="l" t="t" r="r" b="b"/>
              <a:pathLst>
                <a:path w="20482" h="24418" extrusionOk="0">
                  <a:moveTo>
                    <a:pt x="10842" y="0"/>
                  </a:moveTo>
                  <a:lnTo>
                    <a:pt x="2736" y="1368"/>
                  </a:lnTo>
                  <a:cubicBezTo>
                    <a:pt x="1135" y="1668"/>
                    <a:pt x="1" y="3102"/>
                    <a:pt x="167" y="4737"/>
                  </a:cubicBezTo>
                  <a:cubicBezTo>
                    <a:pt x="868" y="12943"/>
                    <a:pt x="3603" y="17579"/>
                    <a:pt x="3236" y="24151"/>
                  </a:cubicBezTo>
                  <a:cubicBezTo>
                    <a:pt x="3236" y="24151"/>
                    <a:pt x="18014" y="24418"/>
                    <a:pt x="18547" y="24418"/>
                  </a:cubicBezTo>
                  <a:cubicBezTo>
                    <a:pt x="18747" y="12342"/>
                    <a:pt x="20482" y="13276"/>
                    <a:pt x="19948" y="5604"/>
                  </a:cubicBezTo>
                  <a:cubicBezTo>
                    <a:pt x="20048" y="3102"/>
                    <a:pt x="18614" y="1535"/>
                    <a:pt x="17146" y="1301"/>
                  </a:cubicBezTo>
                  <a:lnTo>
                    <a:pt x="10842"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1793870" y="4092076"/>
              <a:ext cx="118176" cy="315546"/>
            </a:xfrm>
            <a:custGeom>
              <a:avLst/>
              <a:gdLst/>
              <a:ahLst/>
              <a:cxnLst/>
              <a:rect l="l" t="t" r="r" b="b"/>
              <a:pathLst>
                <a:path w="5672" h="15145" extrusionOk="0">
                  <a:moveTo>
                    <a:pt x="1" y="0"/>
                  </a:moveTo>
                  <a:lnTo>
                    <a:pt x="1935" y="15145"/>
                  </a:lnTo>
                  <a:lnTo>
                    <a:pt x="5671" y="14878"/>
                  </a:lnTo>
                  <a:lnTo>
                    <a:pt x="4637"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1677812" y="2995298"/>
              <a:ext cx="259937" cy="1321918"/>
            </a:xfrm>
            <a:custGeom>
              <a:avLst/>
              <a:gdLst/>
              <a:ahLst/>
              <a:cxnLst/>
              <a:rect l="l" t="t" r="r" b="b"/>
              <a:pathLst>
                <a:path w="12476" h="63447" extrusionOk="0">
                  <a:moveTo>
                    <a:pt x="11875" y="1"/>
                  </a:moveTo>
                  <a:lnTo>
                    <a:pt x="0" y="668"/>
                  </a:lnTo>
                  <a:cubicBezTo>
                    <a:pt x="0" y="668"/>
                    <a:pt x="1234" y="5305"/>
                    <a:pt x="2368" y="12076"/>
                  </a:cubicBezTo>
                  <a:cubicBezTo>
                    <a:pt x="3002" y="15812"/>
                    <a:pt x="4870" y="35760"/>
                    <a:pt x="4904" y="37327"/>
                  </a:cubicBezTo>
                  <a:cubicBezTo>
                    <a:pt x="3769" y="44900"/>
                    <a:pt x="6605" y="63446"/>
                    <a:pt x="6605" y="63446"/>
                  </a:cubicBezTo>
                  <a:lnTo>
                    <a:pt x="11642" y="63113"/>
                  </a:lnTo>
                  <a:cubicBezTo>
                    <a:pt x="11642" y="63113"/>
                    <a:pt x="12476" y="50870"/>
                    <a:pt x="12142" y="36560"/>
                  </a:cubicBezTo>
                  <a:cubicBezTo>
                    <a:pt x="11942" y="27587"/>
                    <a:pt x="11875" y="1"/>
                    <a:pt x="11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1727152" y="3117628"/>
              <a:ext cx="62568" cy="504582"/>
            </a:xfrm>
            <a:custGeom>
              <a:avLst/>
              <a:gdLst/>
              <a:ahLst/>
              <a:cxnLst/>
              <a:rect l="l" t="t" r="r" b="b"/>
              <a:pathLst>
                <a:path w="3003" h="24218" extrusionOk="0">
                  <a:moveTo>
                    <a:pt x="3003" y="1"/>
                  </a:moveTo>
                  <a:lnTo>
                    <a:pt x="0" y="6205"/>
                  </a:lnTo>
                  <a:cubicBezTo>
                    <a:pt x="634" y="9941"/>
                    <a:pt x="1568" y="19581"/>
                    <a:pt x="1935" y="24218"/>
                  </a:cubicBezTo>
                  <a:cubicBezTo>
                    <a:pt x="2602" y="15645"/>
                    <a:pt x="3003" y="1"/>
                    <a:pt x="3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1433153" y="4094160"/>
              <a:ext cx="133448" cy="303045"/>
            </a:xfrm>
            <a:custGeom>
              <a:avLst/>
              <a:gdLst/>
              <a:ahLst/>
              <a:cxnLst/>
              <a:rect l="l" t="t" r="r" b="b"/>
              <a:pathLst>
                <a:path w="6405" h="14545" extrusionOk="0">
                  <a:moveTo>
                    <a:pt x="6405" y="0"/>
                  </a:moveTo>
                  <a:lnTo>
                    <a:pt x="1535" y="167"/>
                  </a:lnTo>
                  <a:lnTo>
                    <a:pt x="0" y="14544"/>
                  </a:lnTo>
                  <a:lnTo>
                    <a:pt x="3703" y="14111"/>
                  </a:lnTo>
                  <a:lnTo>
                    <a:pt x="6405"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1423422" y="2977921"/>
              <a:ext cx="382260" cy="1331648"/>
            </a:xfrm>
            <a:custGeom>
              <a:avLst/>
              <a:gdLst/>
              <a:ahLst/>
              <a:cxnLst/>
              <a:rect l="l" t="t" r="r" b="b"/>
              <a:pathLst>
                <a:path w="18347" h="63914" extrusionOk="0">
                  <a:moveTo>
                    <a:pt x="8840" y="1"/>
                  </a:moveTo>
                  <a:cubicBezTo>
                    <a:pt x="3770" y="9141"/>
                    <a:pt x="5604" y="31023"/>
                    <a:pt x="4704" y="37161"/>
                  </a:cubicBezTo>
                  <a:cubicBezTo>
                    <a:pt x="401" y="44833"/>
                    <a:pt x="0" y="63913"/>
                    <a:pt x="0" y="63913"/>
                  </a:cubicBezTo>
                  <a:lnTo>
                    <a:pt x="5704" y="63680"/>
                  </a:lnTo>
                  <a:cubicBezTo>
                    <a:pt x="5704" y="63680"/>
                    <a:pt x="10575" y="46134"/>
                    <a:pt x="12643" y="36860"/>
                  </a:cubicBezTo>
                  <a:cubicBezTo>
                    <a:pt x="14644" y="26520"/>
                    <a:pt x="18347" y="735"/>
                    <a:pt x="18347" y="735"/>
                  </a:cubicBezTo>
                  <a:lnTo>
                    <a:pt x="88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1812643" y="4372178"/>
              <a:ext cx="239102" cy="84111"/>
            </a:xfrm>
            <a:custGeom>
              <a:avLst/>
              <a:gdLst/>
              <a:ahLst/>
              <a:cxnLst/>
              <a:rect l="l" t="t" r="r" b="b"/>
              <a:pathLst>
                <a:path w="11476" h="4037" extrusionOk="0">
                  <a:moveTo>
                    <a:pt x="4604" y="0"/>
                  </a:moveTo>
                  <a:lnTo>
                    <a:pt x="467" y="234"/>
                  </a:lnTo>
                  <a:cubicBezTo>
                    <a:pt x="334" y="234"/>
                    <a:pt x="201" y="334"/>
                    <a:pt x="201" y="467"/>
                  </a:cubicBezTo>
                  <a:lnTo>
                    <a:pt x="0" y="3469"/>
                  </a:lnTo>
                  <a:cubicBezTo>
                    <a:pt x="0" y="3770"/>
                    <a:pt x="234" y="4003"/>
                    <a:pt x="534" y="4037"/>
                  </a:cubicBezTo>
                  <a:lnTo>
                    <a:pt x="567" y="4037"/>
                  </a:lnTo>
                  <a:cubicBezTo>
                    <a:pt x="1902" y="3936"/>
                    <a:pt x="4270" y="3736"/>
                    <a:pt x="5938" y="3636"/>
                  </a:cubicBezTo>
                  <a:cubicBezTo>
                    <a:pt x="7839" y="3536"/>
                    <a:pt x="7673" y="3636"/>
                    <a:pt x="9941" y="3503"/>
                  </a:cubicBezTo>
                  <a:cubicBezTo>
                    <a:pt x="11308" y="3403"/>
                    <a:pt x="11475" y="2002"/>
                    <a:pt x="10875" y="1935"/>
                  </a:cubicBezTo>
                  <a:cubicBezTo>
                    <a:pt x="8206" y="1501"/>
                    <a:pt x="7939" y="1468"/>
                    <a:pt x="5471" y="234"/>
                  </a:cubicBezTo>
                  <a:cubicBezTo>
                    <a:pt x="5204" y="67"/>
                    <a:pt x="4904" y="0"/>
                    <a:pt x="4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1925930" y="4378429"/>
              <a:ext cx="38253" cy="29898"/>
            </a:xfrm>
            <a:custGeom>
              <a:avLst/>
              <a:gdLst/>
              <a:ahLst/>
              <a:cxnLst/>
              <a:rect l="l" t="t" r="r" b="b"/>
              <a:pathLst>
                <a:path w="1836" h="1435" extrusionOk="0">
                  <a:moveTo>
                    <a:pt x="267" y="234"/>
                  </a:moveTo>
                  <a:lnTo>
                    <a:pt x="267" y="234"/>
                  </a:lnTo>
                  <a:cubicBezTo>
                    <a:pt x="835" y="468"/>
                    <a:pt x="1535" y="801"/>
                    <a:pt x="1635" y="1035"/>
                  </a:cubicBezTo>
                  <a:lnTo>
                    <a:pt x="1668" y="1068"/>
                  </a:lnTo>
                  <a:cubicBezTo>
                    <a:pt x="1668" y="1101"/>
                    <a:pt x="1668" y="1135"/>
                    <a:pt x="1635" y="1168"/>
                  </a:cubicBezTo>
                  <a:cubicBezTo>
                    <a:pt x="1568" y="1235"/>
                    <a:pt x="1468" y="1268"/>
                    <a:pt x="1368" y="1268"/>
                  </a:cubicBezTo>
                  <a:cubicBezTo>
                    <a:pt x="1101" y="1235"/>
                    <a:pt x="701" y="834"/>
                    <a:pt x="267" y="234"/>
                  </a:cubicBezTo>
                  <a:close/>
                  <a:moveTo>
                    <a:pt x="101" y="1"/>
                  </a:moveTo>
                  <a:cubicBezTo>
                    <a:pt x="67" y="1"/>
                    <a:pt x="34" y="1"/>
                    <a:pt x="34" y="34"/>
                  </a:cubicBezTo>
                  <a:cubicBezTo>
                    <a:pt x="1" y="67"/>
                    <a:pt x="1" y="101"/>
                    <a:pt x="34" y="134"/>
                  </a:cubicBezTo>
                  <a:cubicBezTo>
                    <a:pt x="301" y="601"/>
                    <a:pt x="868" y="1402"/>
                    <a:pt x="1368" y="1435"/>
                  </a:cubicBezTo>
                  <a:cubicBezTo>
                    <a:pt x="1502" y="1435"/>
                    <a:pt x="1668" y="1368"/>
                    <a:pt x="1735" y="1268"/>
                  </a:cubicBezTo>
                  <a:cubicBezTo>
                    <a:pt x="1802" y="1201"/>
                    <a:pt x="1835" y="1101"/>
                    <a:pt x="1802" y="1035"/>
                  </a:cubicBezTo>
                  <a:cubicBezTo>
                    <a:pt x="1668" y="568"/>
                    <a:pt x="267" y="67"/>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1925242" y="4368573"/>
              <a:ext cx="38941" cy="16564"/>
            </a:xfrm>
            <a:custGeom>
              <a:avLst/>
              <a:gdLst/>
              <a:ahLst/>
              <a:cxnLst/>
              <a:rect l="l" t="t" r="r" b="b"/>
              <a:pathLst>
                <a:path w="1869" h="795" extrusionOk="0">
                  <a:moveTo>
                    <a:pt x="1301" y="140"/>
                  </a:moveTo>
                  <a:cubicBezTo>
                    <a:pt x="1435" y="173"/>
                    <a:pt x="1535" y="240"/>
                    <a:pt x="1601" y="307"/>
                  </a:cubicBezTo>
                  <a:lnTo>
                    <a:pt x="1668" y="373"/>
                  </a:lnTo>
                  <a:lnTo>
                    <a:pt x="1635" y="373"/>
                  </a:lnTo>
                  <a:cubicBezTo>
                    <a:pt x="1668" y="407"/>
                    <a:pt x="1668" y="474"/>
                    <a:pt x="1635" y="507"/>
                  </a:cubicBezTo>
                  <a:cubicBezTo>
                    <a:pt x="1564" y="595"/>
                    <a:pt x="1317" y="637"/>
                    <a:pt x="1031" y="637"/>
                  </a:cubicBezTo>
                  <a:cubicBezTo>
                    <a:pt x="775" y="637"/>
                    <a:pt x="488" y="603"/>
                    <a:pt x="267" y="540"/>
                  </a:cubicBezTo>
                  <a:cubicBezTo>
                    <a:pt x="567" y="307"/>
                    <a:pt x="934" y="173"/>
                    <a:pt x="1301" y="140"/>
                  </a:cubicBezTo>
                  <a:close/>
                  <a:moveTo>
                    <a:pt x="1206" y="1"/>
                  </a:moveTo>
                  <a:cubicBezTo>
                    <a:pt x="688" y="1"/>
                    <a:pt x="65" y="476"/>
                    <a:pt x="34" y="507"/>
                  </a:cubicBezTo>
                  <a:cubicBezTo>
                    <a:pt x="0" y="507"/>
                    <a:pt x="0" y="540"/>
                    <a:pt x="0" y="574"/>
                  </a:cubicBezTo>
                  <a:cubicBezTo>
                    <a:pt x="0" y="607"/>
                    <a:pt x="34" y="640"/>
                    <a:pt x="67" y="640"/>
                  </a:cubicBezTo>
                  <a:cubicBezTo>
                    <a:pt x="274" y="726"/>
                    <a:pt x="658" y="795"/>
                    <a:pt x="1014" y="795"/>
                  </a:cubicBezTo>
                  <a:cubicBezTo>
                    <a:pt x="1347" y="795"/>
                    <a:pt x="1655" y="735"/>
                    <a:pt x="1768" y="574"/>
                  </a:cubicBezTo>
                  <a:cubicBezTo>
                    <a:pt x="1835" y="507"/>
                    <a:pt x="1868" y="373"/>
                    <a:pt x="1735" y="207"/>
                  </a:cubicBezTo>
                  <a:cubicBezTo>
                    <a:pt x="1635" y="73"/>
                    <a:pt x="1468" y="7"/>
                    <a:pt x="1301" y="7"/>
                  </a:cubicBezTo>
                  <a:cubicBezTo>
                    <a:pt x="1270" y="3"/>
                    <a:pt x="1238"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1409525" y="4363031"/>
              <a:ext cx="233331" cy="89799"/>
            </a:xfrm>
            <a:custGeom>
              <a:avLst/>
              <a:gdLst/>
              <a:ahLst/>
              <a:cxnLst/>
              <a:rect l="l" t="t" r="r" b="b"/>
              <a:pathLst>
                <a:path w="11199" h="4310" extrusionOk="0">
                  <a:moveTo>
                    <a:pt x="849" y="1"/>
                  </a:moveTo>
                  <a:cubicBezTo>
                    <a:pt x="707" y="1"/>
                    <a:pt x="597" y="120"/>
                    <a:pt x="567" y="239"/>
                  </a:cubicBezTo>
                  <a:lnTo>
                    <a:pt x="0" y="3441"/>
                  </a:lnTo>
                  <a:cubicBezTo>
                    <a:pt x="0" y="3808"/>
                    <a:pt x="267" y="4109"/>
                    <a:pt x="634" y="4109"/>
                  </a:cubicBezTo>
                  <a:lnTo>
                    <a:pt x="667" y="4109"/>
                  </a:lnTo>
                  <a:cubicBezTo>
                    <a:pt x="2302" y="4109"/>
                    <a:pt x="2836" y="4142"/>
                    <a:pt x="4904" y="4175"/>
                  </a:cubicBezTo>
                  <a:cubicBezTo>
                    <a:pt x="7339" y="4209"/>
                    <a:pt x="6205" y="4275"/>
                    <a:pt x="9040" y="4309"/>
                  </a:cubicBezTo>
                  <a:cubicBezTo>
                    <a:pt x="9062" y="4309"/>
                    <a:pt x="9083" y="4309"/>
                    <a:pt x="9104" y="4309"/>
                  </a:cubicBezTo>
                  <a:cubicBezTo>
                    <a:pt x="10753" y="4309"/>
                    <a:pt x="11199" y="3039"/>
                    <a:pt x="10474" y="2841"/>
                  </a:cubicBezTo>
                  <a:cubicBezTo>
                    <a:pt x="8206" y="2207"/>
                    <a:pt x="6772" y="1373"/>
                    <a:pt x="5771" y="506"/>
                  </a:cubicBezTo>
                  <a:cubicBezTo>
                    <a:pt x="5471" y="306"/>
                    <a:pt x="5571" y="106"/>
                    <a:pt x="5204" y="106"/>
                  </a:cubicBezTo>
                  <a:lnTo>
                    <a:pt x="901" y="6"/>
                  </a:lnTo>
                  <a:cubicBezTo>
                    <a:pt x="883" y="2"/>
                    <a:pt x="866"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1529771" y="4375658"/>
              <a:ext cx="53525" cy="21939"/>
            </a:xfrm>
            <a:custGeom>
              <a:avLst/>
              <a:gdLst/>
              <a:ahLst/>
              <a:cxnLst/>
              <a:rect l="l" t="t" r="r" b="b"/>
              <a:pathLst>
                <a:path w="2569" h="1053" extrusionOk="0">
                  <a:moveTo>
                    <a:pt x="400" y="167"/>
                  </a:moveTo>
                  <a:lnTo>
                    <a:pt x="400" y="167"/>
                  </a:lnTo>
                  <a:cubicBezTo>
                    <a:pt x="1134" y="200"/>
                    <a:pt x="2102" y="334"/>
                    <a:pt x="2302" y="534"/>
                  </a:cubicBezTo>
                  <a:lnTo>
                    <a:pt x="2335" y="567"/>
                  </a:lnTo>
                  <a:cubicBezTo>
                    <a:pt x="2368" y="601"/>
                    <a:pt x="2368" y="634"/>
                    <a:pt x="2335" y="667"/>
                  </a:cubicBezTo>
                  <a:cubicBezTo>
                    <a:pt x="2302" y="767"/>
                    <a:pt x="2202" y="867"/>
                    <a:pt x="2102" y="867"/>
                  </a:cubicBezTo>
                  <a:cubicBezTo>
                    <a:pt x="2068" y="874"/>
                    <a:pt x="2031" y="878"/>
                    <a:pt x="1991" y="878"/>
                  </a:cubicBezTo>
                  <a:cubicBezTo>
                    <a:pt x="1638" y="878"/>
                    <a:pt x="1060" y="616"/>
                    <a:pt x="400" y="167"/>
                  </a:cubicBezTo>
                  <a:close/>
                  <a:moveTo>
                    <a:pt x="133" y="0"/>
                  </a:moveTo>
                  <a:cubicBezTo>
                    <a:pt x="67" y="0"/>
                    <a:pt x="33" y="33"/>
                    <a:pt x="33" y="67"/>
                  </a:cubicBezTo>
                  <a:cubicBezTo>
                    <a:pt x="33" y="100"/>
                    <a:pt x="33" y="134"/>
                    <a:pt x="33" y="134"/>
                  </a:cubicBezTo>
                  <a:lnTo>
                    <a:pt x="0" y="167"/>
                  </a:lnTo>
                  <a:cubicBezTo>
                    <a:pt x="484" y="500"/>
                    <a:pt x="1325" y="1052"/>
                    <a:pt x="1926" y="1052"/>
                  </a:cubicBezTo>
                  <a:cubicBezTo>
                    <a:pt x="1987" y="1052"/>
                    <a:pt x="2046" y="1047"/>
                    <a:pt x="2102" y="1034"/>
                  </a:cubicBezTo>
                  <a:cubicBezTo>
                    <a:pt x="2268" y="1034"/>
                    <a:pt x="2435" y="901"/>
                    <a:pt x="2502" y="767"/>
                  </a:cubicBezTo>
                  <a:cubicBezTo>
                    <a:pt x="2569" y="667"/>
                    <a:pt x="2569" y="567"/>
                    <a:pt x="2502" y="500"/>
                  </a:cubicBezTo>
                  <a:cubicBezTo>
                    <a:pt x="2202" y="67"/>
                    <a:pt x="334"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1529771" y="4356613"/>
              <a:ext cx="44483" cy="22752"/>
            </a:xfrm>
            <a:custGeom>
              <a:avLst/>
              <a:gdLst/>
              <a:ahLst/>
              <a:cxnLst/>
              <a:rect l="l" t="t" r="r" b="b"/>
              <a:pathLst>
                <a:path w="2135" h="1092" extrusionOk="0">
                  <a:moveTo>
                    <a:pt x="1572" y="160"/>
                  </a:moveTo>
                  <a:cubicBezTo>
                    <a:pt x="1665" y="160"/>
                    <a:pt x="1750" y="184"/>
                    <a:pt x="1835" y="247"/>
                  </a:cubicBezTo>
                  <a:lnTo>
                    <a:pt x="1868" y="280"/>
                  </a:lnTo>
                  <a:lnTo>
                    <a:pt x="1868" y="280"/>
                  </a:lnTo>
                  <a:cubicBezTo>
                    <a:pt x="1935" y="347"/>
                    <a:pt x="1901" y="380"/>
                    <a:pt x="1935" y="414"/>
                  </a:cubicBezTo>
                  <a:cubicBezTo>
                    <a:pt x="1835" y="647"/>
                    <a:pt x="901" y="881"/>
                    <a:pt x="300" y="914"/>
                  </a:cubicBezTo>
                  <a:cubicBezTo>
                    <a:pt x="600" y="547"/>
                    <a:pt x="967" y="280"/>
                    <a:pt x="1401" y="180"/>
                  </a:cubicBezTo>
                  <a:cubicBezTo>
                    <a:pt x="1462" y="168"/>
                    <a:pt x="1519" y="160"/>
                    <a:pt x="1572" y="160"/>
                  </a:cubicBezTo>
                  <a:close/>
                  <a:moveTo>
                    <a:pt x="1498" y="1"/>
                  </a:moveTo>
                  <a:cubicBezTo>
                    <a:pt x="1453" y="1"/>
                    <a:pt x="1409" y="5"/>
                    <a:pt x="1368" y="13"/>
                  </a:cubicBezTo>
                  <a:cubicBezTo>
                    <a:pt x="667" y="114"/>
                    <a:pt x="33" y="947"/>
                    <a:pt x="0" y="947"/>
                  </a:cubicBezTo>
                  <a:cubicBezTo>
                    <a:pt x="0" y="981"/>
                    <a:pt x="0" y="1014"/>
                    <a:pt x="0" y="1048"/>
                  </a:cubicBezTo>
                  <a:cubicBezTo>
                    <a:pt x="33" y="1081"/>
                    <a:pt x="67" y="1081"/>
                    <a:pt x="100" y="1081"/>
                  </a:cubicBezTo>
                  <a:cubicBezTo>
                    <a:pt x="155" y="1088"/>
                    <a:pt x="218" y="1091"/>
                    <a:pt x="288" y="1091"/>
                  </a:cubicBezTo>
                  <a:cubicBezTo>
                    <a:pt x="890" y="1091"/>
                    <a:pt x="1952" y="839"/>
                    <a:pt x="2102" y="480"/>
                  </a:cubicBezTo>
                  <a:cubicBezTo>
                    <a:pt x="2135" y="380"/>
                    <a:pt x="2135" y="247"/>
                    <a:pt x="1901" y="114"/>
                  </a:cubicBezTo>
                  <a:cubicBezTo>
                    <a:pt x="1776" y="39"/>
                    <a:pt x="1632" y="1"/>
                    <a:pt x="1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1548523" y="2425365"/>
              <a:ext cx="426742" cy="509457"/>
            </a:xfrm>
            <a:custGeom>
              <a:avLst/>
              <a:gdLst/>
              <a:ahLst/>
              <a:cxnLst/>
              <a:rect l="l" t="t" r="r" b="b"/>
              <a:pathLst>
                <a:path w="20482" h="24452" extrusionOk="0">
                  <a:moveTo>
                    <a:pt x="10842" y="1"/>
                  </a:moveTo>
                  <a:lnTo>
                    <a:pt x="2703" y="1402"/>
                  </a:lnTo>
                  <a:cubicBezTo>
                    <a:pt x="1135" y="1702"/>
                    <a:pt x="1" y="3136"/>
                    <a:pt x="167" y="4771"/>
                  </a:cubicBezTo>
                  <a:cubicBezTo>
                    <a:pt x="868" y="12977"/>
                    <a:pt x="3603" y="17613"/>
                    <a:pt x="3236" y="24185"/>
                  </a:cubicBezTo>
                  <a:cubicBezTo>
                    <a:pt x="3236" y="24185"/>
                    <a:pt x="18014" y="24452"/>
                    <a:pt x="18547" y="24452"/>
                  </a:cubicBezTo>
                  <a:cubicBezTo>
                    <a:pt x="18747" y="12376"/>
                    <a:pt x="20482" y="13310"/>
                    <a:pt x="19948" y="5638"/>
                  </a:cubicBezTo>
                  <a:cubicBezTo>
                    <a:pt x="20048" y="3136"/>
                    <a:pt x="18547" y="1569"/>
                    <a:pt x="17113" y="1302"/>
                  </a:cubicBezTo>
                  <a:lnTo>
                    <a:pt x="108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1774409" y="2490019"/>
              <a:ext cx="97320" cy="350986"/>
            </a:xfrm>
            <a:custGeom>
              <a:avLst/>
              <a:gdLst/>
              <a:ahLst/>
              <a:cxnLst/>
              <a:rect l="l" t="t" r="r" b="b"/>
              <a:pathLst>
                <a:path w="4671" h="16846" extrusionOk="0">
                  <a:moveTo>
                    <a:pt x="2069" y="0"/>
                  </a:moveTo>
                  <a:lnTo>
                    <a:pt x="1302" y="67"/>
                  </a:lnTo>
                  <a:cubicBezTo>
                    <a:pt x="1302" y="67"/>
                    <a:pt x="1" y="13576"/>
                    <a:pt x="1" y="13643"/>
                  </a:cubicBezTo>
                  <a:lnTo>
                    <a:pt x="3003" y="16845"/>
                  </a:lnTo>
                  <a:lnTo>
                    <a:pt x="4671" y="13877"/>
                  </a:lnTo>
                  <a:cubicBezTo>
                    <a:pt x="4671" y="13877"/>
                    <a:pt x="2002" y="1635"/>
                    <a:pt x="2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1832779" y="2429291"/>
              <a:ext cx="150137" cy="729788"/>
            </a:xfrm>
            <a:custGeom>
              <a:avLst/>
              <a:gdLst/>
              <a:ahLst/>
              <a:cxnLst/>
              <a:rect l="l" t="t" r="r" b="b"/>
              <a:pathLst>
                <a:path w="7206" h="35027" extrusionOk="0">
                  <a:moveTo>
                    <a:pt x="1198" y="0"/>
                  </a:moveTo>
                  <a:cubicBezTo>
                    <a:pt x="1198" y="0"/>
                    <a:pt x="1199" y="1"/>
                    <a:pt x="1201" y="2"/>
                  </a:cubicBezTo>
                  <a:cubicBezTo>
                    <a:pt x="1334" y="68"/>
                    <a:pt x="1701" y="1970"/>
                    <a:pt x="1701" y="1970"/>
                  </a:cubicBezTo>
                  <a:cubicBezTo>
                    <a:pt x="2435" y="7740"/>
                    <a:pt x="1835" y="13578"/>
                    <a:pt x="0" y="19082"/>
                  </a:cubicBezTo>
                  <a:lnTo>
                    <a:pt x="1234" y="32592"/>
                  </a:lnTo>
                  <a:cubicBezTo>
                    <a:pt x="1501" y="34526"/>
                    <a:pt x="2735" y="34927"/>
                    <a:pt x="3870" y="35027"/>
                  </a:cubicBezTo>
                  <a:lnTo>
                    <a:pt x="6171" y="34827"/>
                  </a:lnTo>
                  <a:lnTo>
                    <a:pt x="5337" y="21984"/>
                  </a:lnTo>
                  <a:cubicBezTo>
                    <a:pt x="5337" y="21984"/>
                    <a:pt x="7205" y="7807"/>
                    <a:pt x="6772" y="4572"/>
                  </a:cubicBezTo>
                  <a:cubicBezTo>
                    <a:pt x="6505" y="2470"/>
                    <a:pt x="5804" y="1636"/>
                    <a:pt x="5304" y="1202"/>
                  </a:cubicBezTo>
                  <a:cubicBezTo>
                    <a:pt x="5070" y="1036"/>
                    <a:pt x="4804" y="902"/>
                    <a:pt x="4537" y="836"/>
                  </a:cubicBezTo>
                  <a:cubicBezTo>
                    <a:pt x="3690" y="673"/>
                    <a:pt x="1219" y="0"/>
                    <a:pt x="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1712546" y="2298180"/>
              <a:ext cx="162659" cy="183702"/>
            </a:xfrm>
            <a:custGeom>
              <a:avLst/>
              <a:gdLst/>
              <a:ahLst/>
              <a:cxnLst/>
              <a:rect l="l" t="t" r="r" b="b"/>
              <a:pathLst>
                <a:path w="7807" h="8817" extrusionOk="0">
                  <a:moveTo>
                    <a:pt x="735" y="0"/>
                  </a:moveTo>
                  <a:lnTo>
                    <a:pt x="735" y="0"/>
                  </a:lnTo>
                  <a:cubicBezTo>
                    <a:pt x="835" y="1635"/>
                    <a:pt x="1402" y="5071"/>
                    <a:pt x="501" y="6705"/>
                  </a:cubicBezTo>
                  <a:cubicBezTo>
                    <a:pt x="1" y="7673"/>
                    <a:pt x="668" y="8006"/>
                    <a:pt x="1635" y="8507"/>
                  </a:cubicBezTo>
                  <a:cubicBezTo>
                    <a:pt x="1912" y="8622"/>
                    <a:pt x="4093" y="8816"/>
                    <a:pt x="5649" y="8816"/>
                  </a:cubicBezTo>
                  <a:cubicBezTo>
                    <a:pt x="6349" y="8816"/>
                    <a:pt x="6922" y="8777"/>
                    <a:pt x="7139" y="8673"/>
                  </a:cubicBezTo>
                  <a:cubicBezTo>
                    <a:pt x="7807" y="8373"/>
                    <a:pt x="7473" y="7372"/>
                    <a:pt x="6772" y="7039"/>
                  </a:cubicBezTo>
                  <a:cubicBezTo>
                    <a:pt x="5138" y="6338"/>
                    <a:pt x="5605" y="4304"/>
                    <a:pt x="5939" y="2802"/>
                  </a:cubicBezTo>
                  <a:lnTo>
                    <a:pt x="735"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1786223" y="2468454"/>
              <a:ext cx="40337" cy="28523"/>
            </a:xfrm>
            <a:custGeom>
              <a:avLst/>
              <a:gdLst/>
              <a:ahLst/>
              <a:cxnLst/>
              <a:rect l="l" t="t" r="r" b="b"/>
              <a:pathLst>
                <a:path w="1936" h="1369" extrusionOk="0">
                  <a:moveTo>
                    <a:pt x="968" y="1"/>
                  </a:moveTo>
                  <a:lnTo>
                    <a:pt x="1" y="568"/>
                  </a:lnTo>
                  <a:lnTo>
                    <a:pt x="368" y="1135"/>
                  </a:lnTo>
                  <a:cubicBezTo>
                    <a:pt x="401" y="1269"/>
                    <a:pt x="535" y="1369"/>
                    <a:pt x="668" y="1369"/>
                  </a:cubicBezTo>
                  <a:lnTo>
                    <a:pt x="1435" y="1302"/>
                  </a:lnTo>
                  <a:cubicBezTo>
                    <a:pt x="1602" y="1269"/>
                    <a:pt x="1702" y="1135"/>
                    <a:pt x="1735" y="1002"/>
                  </a:cubicBezTo>
                  <a:lnTo>
                    <a:pt x="1936" y="368"/>
                  </a:lnTo>
                  <a:lnTo>
                    <a:pt x="9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1749385" y="2347520"/>
              <a:ext cx="86903" cy="53546"/>
            </a:xfrm>
            <a:custGeom>
              <a:avLst/>
              <a:gdLst/>
              <a:ahLst/>
              <a:cxnLst/>
              <a:rect l="l" t="t" r="r" b="b"/>
              <a:pathLst>
                <a:path w="4171" h="2570" extrusionOk="0">
                  <a:moveTo>
                    <a:pt x="1" y="1"/>
                  </a:moveTo>
                  <a:lnTo>
                    <a:pt x="1" y="1"/>
                  </a:lnTo>
                  <a:cubicBezTo>
                    <a:pt x="234" y="568"/>
                    <a:pt x="568" y="1102"/>
                    <a:pt x="1002" y="1569"/>
                  </a:cubicBezTo>
                  <a:cubicBezTo>
                    <a:pt x="1602" y="2269"/>
                    <a:pt x="2736" y="2569"/>
                    <a:pt x="3837" y="2569"/>
                  </a:cubicBezTo>
                  <a:cubicBezTo>
                    <a:pt x="3870" y="1835"/>
                    <a:pt x="3970" y="1102"/>
                    <a:pt x="4171" y="401"/>
                  </a:cubicBezTo>
                  <a:lnTo>
                    <a:pt x="3937" y="3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536022" y="2428136"/>
              <a:ext cx="304420" cy="740268"/>
            </a:xfrm>
            <a:custGeom>
              <a:avLst/>
              <a:gdLst/>
              <a:ahLst/>
              <a:cxnLst/>
              <a:rect l="l" t="t" r="r" b="b"/>
              <a:pathLst>
                <a:path w="14611" h="35530" extrusionOk="0">
                  <a:moveTo>
                    <a:pt x="7915" y="1"/>
                  </a:moveTo>
                  <a:cubicBezTo>
                    <a:pt x="7912" y="1"/>
                    <a:pt x="7909" y="1"/>
                    <a:pt x="7906" y="1"/>
                  </a:cubicBezTo>
                  <a:cubicBezTo>
                    <a:pt x="6605" y="101"/>
                    <a:pt x="1802" y="1769"/>
                    <a:pt x="1034" y="2803"/>
                  </a:cubicBezTo>
                  <a:cubicBezTo>
                    <a:pt x="0" y="4171"/>
                    <a:pt x="667" y="5772"/>
                    <a:pt x="901" y="7440"/>
                  </a:cubicBezTo>
                  <a:cubicBezTo>
                    <a:pt x="1668" y="12910"/>
                    <a:pt x="2269" y="14778"/>
                    <a:pt x="2569" y="20282"/>
                  </a:cubicBezTo>
                  <a:cubicBezTo>
                    <a:pt x="2569" y="20282"/>
                    <a:pt x="67" y="34459"/>
                    <a:pt x="434" y="34493"/>
                  </a:cubicBezTo>
                  <a:cubicBezTo>
                    <a:pt x="734" y="34526"/>
                    <a:pt x="5304" y="35260"/>
                    <a:pt x="8306" y="35460"/>
                  </a:cubicBezTo>
                  <a:cubicBezTo>
                    <a:pt x="8922" y="35504"/>
                    <a:pt x="9464" y="35529"/>
                    <a:pt x="9944" y="35529"/>
                  </a:cubicBezTo>
                  <a:cubicBezTo>
                    <a:pt x="12399" y="35529"/>
                    <a:pt x="13191" y="34853"/>
                    <a:pt x="13610" y="32424"/>
                  </a:cubicBezTo>
                  <a:cubicBezTo>
                    <a:pt x="13610" y="32424"/>
                    <a:pt x="14611" y="21917"/>
                    <a:pt x="14411" y="19582"/>
                  </a:cubicBezTo>
                  <a:cubicBezTo>
                    <a:pt x="14411" y="19582"/>
                    <a:pt x="11909" y="14712"/>
                    <a:pt x="11442" y="11343"/>
                  </a:cubicBezTo>
                  <a:cubicBezTo>
                    <a:pt x="10910" y="7557"/>
                    <a:pt x="8593" y="1"/>
                    <a:pt x="7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1615949" y="2929268"/>
              <a:ext cx="133448" cy="37566"/>
            </a:xfrm>
            <a:custGeom>
              <a:avLst/>
              <a:gdLst/>
              <a:ahLst/>
              <a:cxnLst/>
              <a:rect l="l" t="t" r="r" b="b"/>
              <a:pathLst>
                <a:path w="6405" h="1803" extrusionOk="0">
                  <a:moveTo>
                    <a:pt x="0" y="1"/>
                  </a:moveTo>
                  <a:lnTo>
                    <a:pt x="0" y="268"/>
                  </a:lnTo>
                  <a:cubicBezTo>
                    <a:pt x="0" y="1135"/>
                    <a:pt x="667" y="1802"/>
                    <a:pt x="1535" y="1802"/>
                  </a:cubicBezTo>
                  <a:lnTo>
                    <a:pt x="4870" y="1802"/>
                  </a:lnTo>
                  <a:cubicBezTo>
                    <a:pt x="5704" y="1802"/>
                    <a:pt x="6405" y="1135"/>
                    <a:pt x="6405" y="268"/>
                  </a:cubicBezTo>
                  <a:lnTo>
                    <a:pt x="64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87696" y="2929977"/>
              <a:ext cx="52150" cy="38274"/>
            </a:xfrm>
            <a:custGeom>
              <a:avLst/>
              <a:gdLst/>
              <a:ahLst/>
              <a:cxnLst/>
              <a:rect l="l" t="t" r="r" b="b"/>
              <a:pathLst>
                <a:path w="2503" h="1837" extrusionOk="0">
                  <a:moveTo>
                    <a:pt x="2469" y="0"/>
                  </a:moveTo>
                  <a:lnTo>
                    <a:pt x="1" y="100"/>
                  </a:lnTo>
                  <a:lnTo>
                    <a:pt x="1" y="367"/>
                  </a:lnTo>
                  <a:cubicBezTo>
                    <a:pt x="33" y="1212"/>
                    <a:pt x="732" y="1836"/>
                    <a:pt x="1539" y="1836"/>
                  </a:cubicBezTo>
                  <a:cubicBezTo>
                    <a:pt x="1560" y="1836"/>
                    <a:pt x="1581" y="1836"/>
                    <a:pt x="1602" y="1835"/>
                  </a:cubicBezTo>
                  <a:lnTo>
                    <a:pt x="2503" y="1835"/>
                  </a:lnTo>
                  <a:lnTo>
                    <a:pt x="24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1709087" y="2146180"/>
              <a:ext cx="187661" cy="240269"/>
            </a:xfrm>
            <a:custGeom>
              <a:avLst/>
              <a:gdLst/>
              <a:ahLst/>
              <a:cxnLst/>
              <a:rect l="l" t="t" r="r" b="b"/>
              <a:pathLst>
                <a:path w="9007" h="11532" extrusionOk="0">
                  <a:moveTo>
                    <a:pt x="4089" y="1"/>
                  </a:moveTo>
                  <a:cubicBezTo>
                    <a:pt x="2589" y="1"/>
                    <a:pt x="1169" y="834"/>
                    <a:pt x="501" y="2225"/>
                  </a:cubicBezTo>
                  <a:cubicBezTo>
                    <a:pt x="367" y="2459"/>
                    <a:pt x="267" y="2692"/>
                    <a:pt x="200" y="2959"/>
                  </a:cubicBezTo>
                  <a:cubicBezTo>
                    <a:pt x="34" y="3526"/>
                    <a:pt x="0" y="4126"/>
                    <a:pt x="100" y="4727"/>
                  </a:cubicBezTo>
                  <a:cubicBezTo>
                    <a:pt x="167" y="5094"/>
                    <a:pt x="234" y="5461"/>
                    <a:pt x="300" y="5794"/>
                  </a:cubicBezTo>
                  <a:cubicBezTo>
                    <a:pt x="667" y="8063"/>
                    <a:pt x="901" y="9497"/>
                    <a:pt x="2335" y="10665"/>
                  </a:cubicBezTo>
                  <a:cubicBezTo>
                    <a:pt x="3055" y="11265"/>
                    <a:pt x="3871" y="11532"/>
                    <a:pt x="4672" y="11532"/>
                  </a:cubicBezTo>
                  <a:cubicBezTo>
                    <a:pt x="6541" y="11532"/>
                    <a:pt x="8326" y="10075"/>
                    <a:pt x="8606" y="7996"/>
                  </a:cubicBezTo>
                  <a:cubicBezTo>
                    <a:pt x="9007" y="5327"/>
                    <a:pt x="8173" y="1024"/>
                    <a:pt x="5204" y="157"/>
                  </a:cubicBezTo>
                  <a:cubicBezTo>
                    <a:pt x="4834" y="51"/>
                    <a:pt x="4459" y="1"/>
                    <a:pt x="4089"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1654163" y="2197916"/>
              <a:ext cx="108446" cy="107925"/>
            </a:xfrm>
            <a:custGeom>
              <a:avLst/>
              <a:gdLst/>
              <a:ahLst/>
              <a:cxnLst/>
              <a:rect l="l" t="t" r="r" b="b"/>
              <a:pathLst>
                <a:path w="5205" h="5180" extrusionOk="0">
                  <a:moveTo>
                    <a:pt x="3927" y="0"/>
                  </a:moveTo>
                  <a:cubicBezTo>
                    <a:pt x="3652" y="0"/>
                    <a:pt x="3378" y="60"/>
                    <a:pt x="3103" y="142"/>
                  </a:cubicBezTo>
                  <a:lnTo>
                    <a:pt x="2703" y="309"/>
                  </a:lnTo>
                  <a:cubicBezTo>
                    <a:pt x="2369" y="443"/>
                    <a:pt x="2069" y="609"/>
                    <a:pt x="1802" y="810"/>
                  </a:cubicBezTo>
                  <a:cubicBezTo>
                    <a:pt x="1" y="1944"/>
                    <a:pt x="2169" y="3612"/>
                    <a:pt x="2269" y="3978"/>
                  </a:cubicBezTo>
                  <a:cubicBezTo>
                    <a:pt x="2379" y="3945"/>
                    <a:pt x="2492" y="3928"/>
                    <a:pt x="2602" y="3928"/>
                  </a:cubicBezTo>
                  <a:cubicBezTo>
                    <a:pt x="2927" y="3928"/>
                    <a:pt x="3238" y="4072"/>
                    <a:pt x="3437" y="4345"/>
                  </a:cubicBezTo>
                  <a:cubicBezTo>
                    <a:pt x="3704" y="4579"/>
                    <a:pt x="3870" y="4879"/>
                    <a:pt x="4004" y="5179"/>
                  </a:cubicBezTo>
                  <a:cubicBezTo>
                    <a:pt x="4404" y="5113"/>
                    <a:pt x="4804" y="4979"/>
                    <a:pt x="5205" y="4846"/>
                  </a:cubicBezTo>
                  <a:cubicBezTo>
                    <a:pt x="4938" y="4379"/>
                    <a:pt x="4704" y="3912"/>
                    <a:pt x="4504" y="3411"/>
                  </a:cubicBezTo>
                  <a:cubicBezTo>
                    <a:pt x="4371" y="3178"/>
                    <a:pt x="4171" y="2511"/>
                    <a:pt x="4371" y="2377"/>
                  </a:cubicBezTo>
                  <a:cubicBezTo>
                    <a:pt x="4604" y="2244"/>
                    <a:pt x="4871" y="2144"/>
                    <a:pt x="5138" y="2077"/>
                  </a:cubicBezTo>
                  <a:cubicBezTo>
                    <a:pt x="4871" y="1377"/>
                    <a:pt x="4538" y="676"/>
                    <a:pt x="4104" y="9"/>
                  </a:cubicBezTo>
                  <a:cubicBezTo>
                    <a:pt x="4045" y="3"/>
                    <a:pt x="3986"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676416" y="2264967"/>
              <a:ext cx="76589" cy="67005"/>
            </a:xfrm>
            <a:custGeom>
              <a:avLst/>
              <a:gdLst/>
              <a:ahLst/>
              <a:cxnLst/>
              <a:rect l="l" t="t" r="r" b="b"/>
              <a:pathLst>
                <a:path w="3676" h="3216" extrusionOk="0">
                  <a:moveTo>
                    <a:pt x="1538" y="1"/>
                  </a:moveTo>
                  <a:cubicBezTo>
                    <a:pt x="1459" y="1"/>
                    <a:pt x="1380" y="9"/>
                    <a:pt x="1301" y="27"/>
                  </a:cubicBezTo>
                  <a:cubicBezTo>
                    <a:pt x="401" y="227"/>
                    <a:pt x="0" y="1294"/>
                    <a:pt x="567" y="2028"/>
                  </a:cubicBezTo>
                  <a:cubicBezTo>
                    <a:pt x="1001" y="2628"/>
                    <a:pt x="1635" y="3029"/>
                    <a:pt x="2335" y="3196"/>
                  </a:cubicBezTo>
                  <a:cubicBezTo>
                    <a:pt x="2414" y="3209"/>
                    <a:pt x="2490" y="3216"/>
                    <a:pt x="2561" y="3216"/>
                  </a:cubicBezTo>
                  <a:cubicBezTo>
                    <a:pt x="3363" y="3216"/>
                    <a:pt x="3676" y="2394"/>
                    <a:pt x="3369" y="1628"/>
                  </a:cubicBezTo>
                  <a:cubicBezTo>
                    <a:pt x="3096" y="898"/>
                    <a:pt x="2350" y="1"/>
                    <a:pt x="1538"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1813331" y="2239797"/>
              <a:ext cx="13230" cy="18085"/>
            </a:xfrm>
            <a:custGeom>
              <a:avLst/>
              <a:gdLst/>
              <a:ahLst/>
              <a:cxnLst/>
              <a:rect l="l" t="t" r="r" b="b"/>
              <a:pathLst>
                <a:path w="635" h="868" extrusionOk="0">
                  <a:moveTo>
                    <a:pt x="301" y="0"/>
                  </a:moveTo>
                  <a:cubicBezTo>
                    <a:pt x="134" y="34"/>
                    <a:pt x="1" y="201"/>
                    <a:pt x="34" y="434"/>
                  </a:cubicBezTo>
                  <a:cubicBezTo>
                    <a:pt x="67" y="701"/>
                    <a:pt x="201" y="868"/>
                    <a:pt x="368" y="868"/>
                  </a:cubicBezTo>
                  <a:cubicBezTo>
                    <a:pt x="568" y="834"/>
                    <a:pt x="635" y="668"/>
                    <a:pt x="635" y="401"/>
                  </a:cubicBezTo>
                  <a:cubicBezTo>
                    <a:pt x="601" y="134"/>
                    <a:pt x="434" y="0"/>
                    <a:pt x="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1869631" y="2235630"/>
              <a:ext cx="12543" cy="18772"/>
            </a:xfrm>
            <a:custGeom>
              <a:avLst/>
              <a:gdLst/>
              <a:ahLst/>
              <a:cxnLst/>
              <a:rect l="l" t="t" r="r" b="b"/>
              <a:pathLst>
                <a:path w="602" h="901" extrusionOk="0">
                  <a:moveTo>
                    <a:pt x="268" y="0"/>
                  </a:moveTo>
                  <a:cubicBezTo>
                    <a:pt x="101" y="34"/>
                    <a:pt x="1" y="267"/>
                    <a:pt x="34" y="501"/>
                  </a:cubicBezTo>
                  <a:cubicBezTo>
                    <a:pt x="67" y="734"/>
                    <a:pt x="201" y="901"/>
                    <a:pt x="368" y="901"/>
                  </a:cubicBezTo>
                  <a:cubicBezTo>
                    <a:pt x="501" y="868"/>
                    <a:pt x="601" y="667"/>
                    <a:pt x="601" y="434"/>
                  </a:cubicBezTo>
                  <a:cubicBezTo>
                    <a:pt x="568" y="167"/>
                    <a:pt x="434" y="0"/>
                    <a:pt x="2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1851566" y="2251611"/>
              <a:ext cx="31982" cy="45983"/>
            </a:xfrm>
            <a:custGeom>
              <a:avLst/>
              <a:gdLst/>
              <a:ahLst/>
              <a:cxnLst/>
              <a:rect l="l" t="t" r="r" b="b"/>
              <a:pathLst>
                <a:path w="1535" h="2207" extrusionOk="0">
                  <a:moveTo>
                    <a:pt x="0" y="0"/>
                  </a:moveTo>
                  <a:lnTo>
                    <a:pt x="467" y="2202"/>
                  </a:lnTo>
                  <a:cubicBezTo>
                    <a:pt x="501" y="2205"/>
                    <a:pt x="535" y="2206"/>
                    <a:pt x="569" y="2206"/>
                  </a:cubicBezTo>
                  <a:cubicBezTo>
                    <a:pt x="934" y="2206"/>
                    <a:pt x="1291" y="2043"/>
                    <a:pt x="1535" y="1768"/>
                  </a:cubicBezTo>
                  <a:cubicBezTo>
                    <a:pt x="934" y="1235"/>
                    <a:pt x="434" y="668"/>
                    <a:pt x="0" y="0"/>
                  </a:cubicBezTo>
                  <a:close/>
                </a:path>
              </a:pathLst>
            </a:custGeom>
            <a:solidFill>
              <a:srgbClr val="F9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1800121" y="2213898"/>
              <a:ext cx="27127" cy="18272"/>
            </a:xfrm>
            <a:custGeom>
              <a:avLst/>
              <a:gdLst/>
              <a:ahLst/>
              <a:cxnLst/>
              <a:rect l="l" t="t" r="r" b="b"/>
              <a:pathLst>
                <a:path w="1302" h="877" extrusionOk="0">
                  <a:moveTo>
                    <a:pt x="1172" y="0"/>
                  </a:moveTo>
                  <a:cubicBezTo>
                    <a:pt x="1160" y="0"/>
                    <a:pt x="1147" y="3"/>
                    <a:pt x="1135" y="9"/>
                  </a:cubicBezTo>
                  <a:cubicBezTo>
                    <a:pt x="668" y="43"/>
                    <a:pt x="268" y="276"/>
                    <a:pt x="34" y="676"/>
                  </a:cubicBezTo>
                  <a:cubicBezTo>
                    <a:pt x="1" y="743"/>
                    <a:pt x="34" y="843"/>
                    <a:pt x="101" y="876"/>
                  </a:cubicBezTo>
                  <a:lnTo>
                    <a:pt x="168" y="876"/>
                  </a:lnTo>
                  <a:cubicBezTo>
                    <a:pt x="201" y="876"/>
                    <a:pt x="268" y="876"/>
                    <a:pt x="301" y="843"/>
                  </a:cubicBezTo>
                  <a:cubicBezTo>
                    <a:pt x="468" y="510"/>
                    <a:pt x="768" y="309"/>
                    <a:pt x="1135" y="276"/>
                  </a:cubicBezTo>
                  <a:lnTo>
                    <a:pt x="1168" y="276"/>
                  </a:lnTo>
                  <a:cubicBezTo>
                    <a:pt x="1235" y="243"/>
                    <a:pt x="1302" y="176"/>
                    <a:pt x="1302" y="109"/>
                  </a:cubicBezTo>
                  <a:cubicBezTo>
                    <a:pt x="1275" y="55"/>
                    <a:pt x="1225" y="0"/>
                    <a:pt x="1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1859900" y="2210605"/>
              <a:ext cx="27815" cy="16001"/>
            </a:xfrm>
            <a:custGeom>
              <a:avLst/>
              <a:gdLst/>
              <a:ahLst/>
              <a:cxnLst/>
              <a:rect l="l" t="t" r="r" b="b"/>
              <a:pathLst>
                <a:path w="1335" h="768" extrusionOk="0">
                  <a:moveTo>
                    <a:pt x="134" y="0"/>
                  </a:moveTo>
                  <a:cubicBezTo>
                    <a:pt x="67" y="0"/>
                    <a:pt x="1" y="67"/>
                    <a:pt x="1" y="167"/>
                  </a:cubicBezTo>
                  <a:cubicBezTo>
                    <a:pt x="34" y="234"/>
                    <a:pt x="101" y="267"/>
                    <a:pt x="167" y="267"/>
                  </a:cubicBezTo>
                  <a:cubicBezTo>
                    <a:pt x="534" y="267"/>
                    <a:pt x="868" y="434"/>
                    <a:pt x="1068" y="734"/>
                  </a:cubicBezTo>
                  <a:cubicBezTo>
                    <a:pt x="1101" y="768"/>
                    <a:pt x="1135" y="768"/>
                    <a:pt x="1202" y="768"/>
                  </a:cubicBezTo>
                  <a:cubicBezTo>
                    <a:pt x="1202" y="768"/>
                    <a:pt x="1235" y="768"/>
                    <a:pt x="1268" y="734"/>
                  </a:cubicBezTo>
                  <a:cubicBezTo>
                    <a:pt x="1335" y="701"/>
                    <a:pt x="1335" y="601"/>
                    <a:pt x="1302" y="567"/>
                  </a:cubicBezTo>
                  <a:cubicBezTo>
                    <a:pt x="1001" y="201"/>
                    <a:pt x="568"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1678500" y="2421718"/>
              <a:ext cx="110530" cy="366467"/>
            </a:xfrm>
            <a:custGeom>
              <a:avLst/>
              <a:gdLst/>
              <a:ahLst/>
              <a:cxnLst/>
              <a:rect l="l" t="t" r="r" b="b"/>
              <a:pathLst>
                <a:path w="5305" h="17589" extrusionOk="0">
                  <a:moveTo>
                    <a:pt x="1212" y="1"/>
                  </a:moveTo>
                  <a:cubicBezTo>
                    <a:pt x="1012" y="1"/>
                    <a:pt x="800" y="65"/>
                    <a:pt x="634" y="176"/>
                  </a:cubicBezTo>
                  <a:cubicBezTo>
                    <a:pt x="701" y="2010"/>
                    <a:pt x="467" y="3845"/>
                    <a:pt x="0" y="5613"/>
                  </a:cubicBezTo>
                  <a:lnTo>
                    <a:pt x="1868" y="7147"/>
                  </a:lnTo>
                  <a:cubicBezTo>
                    <a:pt x="1368" y="7514"/>
                    <a:pt x="768" y="7948"/>
                    <a:pt x="301" y="8348"/>
                  </a:cubicBezTo>
                  <a:cubicBezTo>
                    <a:pt x="768" y="9149"/>
                    <a:pt x="1301" y="9916"/>
                    <a:pt x="1868" y="10683"/>
                  </a:cubicBezTo>
                  <a:cubicBezTo>
                    <a:pt x="2269" y="11250"/>
                    <a:pt x="2702" y="11784"/>
                    <a:pt x="3103" y="12351"/>
                  </a:cubicBezTo>
                  <a:cubicBezTo>
                    <a:pt x="4203" y="13919"/>
                    <a:pt x="4804" y="15754"/>
                    <a:pt x="5304" y="17588"/>
                  </a:cubicBezTo>
                  <a:cubicBezTo>
                    <a:pt x="5004" y="13185"/>
                    <a:pt x="4337" y="8815"/>
                    <a:pt x="3269" y="4512"/>
                  </a:cubicBezTo>
                  <a:cubicBezTo>
                    <a:pt x="2903" y="2911"/>
                    <a:pt x="2235" y="1410"/>
                    <a:pt x="1335" y="9"/>
                  </a:cubicBezTo>
                  <a:cubicBezTo>
                    <a:pt x="1295" y="3"/>
                    <a:pt x="1254" y="1"/>
                    <a:pt x="1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1850170" y="2437616"/>
              <a:ext cx="92466" cy="369321"/>
            </a:xfrm>
            <a:custGeom>
              <a:avLst/>
              <a:gdLst/>
              <a:ahLst/>
              <a:cxnLst/>
              <a:rect l="l" t="t" r="r" b="b"/>
              <a:pathLst>
                <a:path w="4438" h="17726" extrusionOk="0">
                  <a:moveTo>
                    <a:pt x="692" y="0"/>
                  </a:moveTo>
                  <a:cubicBezTo>
                    <a:pt x="558" y="0"/>
                    <a:pt x="429" y="25"/>
                    <a:pt x="301" y="80"/>
                  </a:cubicBezTo>
                  <a:cubicBezTo>
                    <a:pt x="1" y="1081"/>
                    <a:pt x="468" y="3916"/>
                    <a:pt x="501" y="4516"/>
                  </a:cubicBezTo>
                  <a:cubicBezTo>
                    <a:pt x="701" y="8953"/>
                    <a:pt x="835" y="13389"/>
                    <a:pt x="1802" y="17726"/>
                  </a:cubicBezTo>
                  <a:cubicBezTo>
                    <a:pt x="1769" y="15791"/>
                    <a:pt x="1802" y="13856"/>
                    <a:pt x="2402" y="12055"/>
                  </a:cubicBezTo>
                  <a:cubicBezTo>
                    <a:pt x="2603" y="11388"/>
                    <a:pt x="2903" y="10754"/>
                    <a:pt x="3136" y="10120"/>
                  </a:cubicBezTo>
                  <a:cubicBezTo>
                    <a:pt x="3403" y="9287"/>
                    <a:pt x="4270" y="8252"/>
                    <a:pt x="4437" y="7352"/>
                  </a:cubicBezTo>
                  <a:cubicBezTo>
                    <a:pt x="3870" y="7118"/>
                    <a:pt x="3203" y="6851"/>
                    <a:pt x="2603" y="6651"/>
                  </a:cubicBezTo>
                  <a:lnTo>
                    <a:pt x="3937" y="4650"/>
                  </a:lnTo>
                  <a:cubicBezTo>
                    <a:pt x="2969" y="3082"/>
                    <a:pt x="1502" y="1815"/>
                    <a:pt x="1035" y="47"/>
                  </a:cubicBezTo>
                  <a:cubicBezTo>
                    <a:pt x="915" y="17"/>
                    <a:pt x="802"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1541356" y="2538901"/>
              <a:ext cx="247666" cy="263875"/>
            </a:xfrm>
            <a:custGeom>
              <a:avLst/>
              <a:gdLst/>
              <a:ahLst/>
              <a:cxnLst/>
              <a:rect l="l" t="t" r="r" b="b"/>
              <a:pathLst>
                <a:path w="11887" h="12665" extrusionOk="0">
                  <a:moveTo>
                    <a:pt x="3221" y="0"/>
                  </a:moveTo>
                  <a:cubicBezTo>
                    <a:pt x="1579" y="0"/>
                    <a:pt x="1" y="523"/>
                    <a:pt x="311" y="523"/>
                  </a:cubicBezTo>
                  <a:cubicBezTo>
                    <a:pt x="311" y="523"/>
                    <a:pt x="1612" y="3391"/>
                    <a:pt x="4681" y="7661"/>
                  </a:cubicBezTo>
                  <a:cubicBezTo>
                    <a:pt x="7817" y="11964"/>
                    <a:pt x="9585" y="11964"/>
                    <a:pt x="9585" y="11964"/>
                  </a:cubicBezTo>
                  <a:lnTo>
                    <a:pt x="11886" y="12665"/>
                  </a:lnTo>
                  <a:cubicBezTo>
                    <a:pt x="11886" y="12665"/>
                    <a:pt x="11319" y="1790"/>
                    <a:pt x="4614" y="156"/>
                  </a:cubicBezTo>
                  <a:cubicBezTo>
                    <a:pt x="4174" y="44"/>
                    <a:pt x="3695" y="0"/>
                    <a:pt x="3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2021152" y="2697132"/>
              <a:ext cx="72297" cy="43108"/>
            </a:xfrm>
            <a:custGeom>
              <a:avLst/>
              <a:gdLst/>
              <a:ahLst/>
              <a:cxnLst/>
              <a:rect l="l" t="t" r="r" b="b"/>
              <a:pathLst>
                <a:path w="3470" h="2069" extrusionOk="0">
                  <a:moveTo>
                    <a:pt x="3470" y="0"/>
                  </a:moveTo>
                  <a:lnTo>
                    <a:pt x="1" y="167"/>
                  </a:lnTo>
                  <a:lnTo>
                    <a:pt x="1" y="2069"/>
                  </a:lnTo>
                  <a:lnTo>
                    <a:pt x="3470" y="1568"/>
                  </a:lnTo>
                  <a:lnTo>
                    <a:pt x="3470"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2071200" y="2697132"/>
              <a:ext cx="116780" cy="91591"/>
            </a:xfrm>
            <a:custGeom>
              <a:avLst/>
              <a:gdLst/>
              <a:ahLst/>
              <a:cxnLst/>
              <a:rect l="l" t="t" r="r" b="b"/>
              <a:pathLst>
                <a:path w="5605" h="4396" extrusionOk="0">
                  <a:moveTo>
                    <a:pt x="1068" y="0"/>
                  </a:moveTo>
                  <a:lnTo>
                    <a:pt x="67" y="1268"/>
                  </a:lnTo>
                  <a:cubicBezTo>
                    <a:pt x="0" y="2936"/>
                    <a:pt x="2035" y="3303"/>
                    <a:pt x="2035" y="3303"/>
                  </a:cubicBezTo>
                  <a:lnTo>
                    <a:pt x="3102" y="4170"/>
                  </a:lnTo>
                  <a:cubicBezTo>
                    <a:pt x="3269" y="4320"/>
                    <a:pt x="3486" y="4395"/>
                    <a:pt x="3703" y="4395"/>
                  </a:cubicBezTo>
                  <a:cubicBezTo>
                    <a:pt x="3920" y="4395"/>
                    <a:pt x="4137" y="4320"/>
                    <a:pt x="4303" y="4170"/>
                  </a:cubicBezTo>
                  <a:lnTo>
                    <a:pt x="5171" y="3436"/>
                  </a:lnTo>
                  <a:lnTo>
                    <a:pt x="5204" y="3403"/>
                  </a:lnTo>
                  <a:cubicBezTo>
                    <a:pt x="5571" y="3069"/>
                    <a:pt x="5604" y="2469"/>
                    <a:pt x="5271" y="2102"/>
                  </a:cubicBezTo>
                  <a:lnTo>
                    <a:pt x="4537" y="1301"/>
                  </a:lnTo>
                  <a:cubicBezTo>
                    <a:pt x="4270" y="968"/>
                    <a:pt x="3903" y="734"/>
                    <a:pt x="3503" y="568"/>
                  </a:cubicBezTo>
                  <a:lnTo>
                    <a:pt x="1068"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1540189" y="2467537"/>
              <a:ext cx="531688" cy="301087"/>
            </a:xfrm>
            <a:custGeom>
              <a:avLst/>
              <a:gdLst/>
              <a:ahLst/>
              <a:cxnLst/>
              <a:rect l="l" t="t" r="r" b="b"/>
              <a:pathLst>
                <a:path w="25519" h="14451" extrusionOk="0">
                  <a:moveTo>
                    <a:pt x="3692" y="1"/>
                  </a:moveTo>
                  <a:cubicBezTo>
                    <a:pt x="2500" y="1"/>
                    <a:pt x="1292" y="503"/>
                    <a:pt x="701" y="1646"/>
                  </a:cubicBezTo>
                  <a:cubicBezTo>
                    <a:pt x="0" y="3047"/>
                    <a:pt x="334" y="4648"/>
                    <a:pt x="1168" y="5949"/>
                  </a:cubicBezTo>
                  <a:cubicBezTo>
                    <a:pt x="3103" y="8885"/>
                    <a:pt x="9474" y="12787"/>
                    <a:pt x="10775" y="13655"/>
                  </a:cubicBezTo>
                  <a:cubicBezTo>
                    <a:pt x="11634" y="14244"/>
                    <a:pt x="13286" y="14451"/>
                    <a:pt x="15179" y="14451"/>
                  </a:cubicBezTo>
                  <a:cubicBezTo>
                    <a:pt x="19606" y="14451"/>
                    <a:pt x="25352" y="13321"/>
                    <a:pt x="25352" y="13321"/>
                  </a:cubicBezTo>
                  <a:lnTo>
                    <a:pt x="25519" y="10452"/>
                  </a:lnTo>
                  <a:lnTo>
                    <a:pt x="13010" y="9819"/>
                  </a:lnTo>
                  <a:cubicBezTo>
                    <a:pt x="13010" y="9819"/>
                    <a:pt x="8807" y="2814"/>
                    <a:pt x="5938" y="679"/>
                  </a:cubicBezTo>
                  <a:cubicBezTo>
                    <a:pt x="5337" y="242"/>
                    <a:pt x="4519" y="1"/>
                    <a:pt x="3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1690314" y="2101674"/>
              <a:ext cx="196016" cy="121447"/>
            </a:xfrm>
            <a:custGeom>
              <a:avLst/>
              <a:gdLst/>
              <a:ahLst/>
              <a:cxnLst/>
              <a:rect l="l" t="t" r="r" b="b"/>
              <a:pathLst>
                <a:path w="9408" h="5829" extrusionOk="0">
                  <a:moveTo>
                    <a:pt x="6888" y="0"/>
                  </a:moveTo>
                  <a:cubicBezTo>
                    <a:pt x="6578" y="0"/>
                    <a:pt x="6274" y="112"/>
                    <a:pt x="6038" y="325"/>
                  </a:cubicBezTo>
                  <a:cubicBezTo>
                    <a:pt x="5705" y="592"/>
                    <a:pt x="5438" y="925"/>
                    <a:pt x="5204" y="1292"/>
                  </a:cubicBezTo>
                  <a:cubicBezTo>
                    <a:pt x="4874" y="1775"/>
                    <a:pt x="4080" y="1987"/>
                    <a:pt x="3381" y="1987"/>
                  </a:cubicBezTo>
                  <a:cubicBezTo>
                    <a:pt x="3162" y="1987"/>
                    <a:pt x="2952" y="1966"/>
                    <a:pt x="2769" y="1926"/>
                  </a:cubicBezTo>
                  <a:cubicBezTo>
                    <a:pt x="2700" y="1915"/>
                    <a:pt x="2632" y="1909"/>
                    <a:pt x="2564" y="1909"/>
                  </a:cubicBezTo>
                  <a:cubicBezTo>
                    <a:pt x="2235" y="1909"/>
                    <a:pt x="1923" y="2039"/>
                    <a:pt x="1702" y="2260"/>
                  </a:cubicBezTo>
                  <a:cubicBezTo>
                    <a:pt x="868" y="2893"/>
                    <a:pt x="267" y="3794"/>
                    <a:pt x="67" y="4795"/>
                  </a:cubicBezTo>
                  <a:cubicBezTo>
                    <a:pt x="1" y="4995"/>
                    <a:pt x="1" y="5228"/>
                    <a:pt x="67" y="5429"/>
                  </a:cubicBezTo>
                  <a:cubicBezTo>
                    <a:pt x="101" y="5629"/>
                    <a:pt x="267" y="5795"/>
                    <a:pt x="501" y="5829"/>
                  </a:cubicBezTo>
                  <a:cubicBezTo>
                    <a:pt x="801" y="5529"/>
                    <a:pt x="1135" y="5295"/>
                    <a:pt x="1568" y="5195"/>
                  </a:cubicBezTo>
                  <a:cubicBezTo>
                    <a:pt x="2369" y="4928"/>
                    <a:pt x="3203" y="4728"/>
                    <a:pt x="4070" y="4595"/>
                  </a:cubicBezTo>
                  <a:cubicBezTo>
                    <a:pt x="5605" y="4361"/>
                    <a:pt x="7139" y="4028"/>
                    <a:pt x="8607" y="3561"/>
                  </a:cubicBezTo>
                  <a:cubicBezTo>
                    <a:pt x="8907" y="3460"/>
                    <a:pt x="9240" y="3327"/>
                    <a:pt x="9341" y="3060"/>
                  </a:cubicBezTo>
                  <a:cubicBezTo>
                    <a:pt x="9407" y="2760"/>
                    <a:pt x="8773" y="2260"/>
                    <a:pt x="8874" y="2160"/>
                  </a:cubicBezTo>
                  <a:cubicBezTo>
                    <a:pt x="9040" y="2026"/>
                    <a:pt x="9274" y="1859"/>
                    <a:pt x="9274" y="1659"/>
                  </a:cubicBezTo>
                  <a:cubicBezTo>
                    <a:pt x="9274" y="1559"/>
                    <a:pt x="9240" y="1459"/>
                    <a:pt x="9207" y="1392"/>
                  </a:cubicBezTo>
                  <a:cubicBezTo>
                    <a:pt x="9074" y="1092"/>
                    <a:pt x="8840" y="859"/>
                    <a:pt x="8540" y="725"/>
                  </a:cubicBezTo>
                  <a:cubicBezTo>
                    <a:pt x="8474" y="705"/>
                    <a:pt x="8408" y="696"/>
                    <a:pt x="8344" y="696"/>
                  </a:cubicBezTo>
                  <a:cubicBezTo>
                    <a:pt x="8084" y="696"/>
                    <a:pt x="7853" y="851"/>
                    <a:pt x="7773" y="1092"/>
                  </a:cubicBezTo>
                  <a:cubicBezTo>
                    <a:pt x="7706" y="825"/>
                    <a:pt x="7673" y="558"/>
                    <a:pt x="7573" y="292"/>
                  </a:cubicBezTo>
                  <a:cubicBezTo>
                    <a:pt x="7506" y="191"/>
                    <a:pt x="7406" y="91"/>
                    <a:pt x="7272" y="58"/>
                  </a:cubicBezTo>
                  <a:cubicBezTo>
                    <a:pt x="7146" y="19"/>
                    <a:pt x="7016" y="0"/>
                    <a:pt x="6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828625" y="2304598"/>
              <a:ext cx="35461" cy="14710"/>
            </a:xfrm>
            <a:custGeom>
              <a:avLst/>
              <a:gdLst/>
              <a:ahLst/>
              <a:cxnLst/>
              <a:rect l="l" t="t" r="r" b="b"/>
              <a:pathLst>
                <a:path w="1702" h="706" extrusionOk="0">
                  <a:moveTo>
                    <a:pt x="67" y="1"/>
                  </a:moveTo>
                  <a:cubicBezTo>
                    <a:pt x="51" y="1"/>
                    <a:pt x="34" y="9"/>
                    <a:pt x="34" y="26"/>
                  </a:cubicBezTo>
                  <a:cubicBezTo>
                    <a:pt x="1" y="59"/>
                    <a:pt x="1" y="93"/>
                    <a:pt x="34" y="126"/>
                  </a:cubicBezTo>
                  <a:cubicBezTo>
                    <a:pt x="384" y="505"/>
                    <a:pt x="887" y="706"/>
                    <a:pt x="1409" y="706"/>
                  </a:cubicBezTo>
                  <a:cubicBezTo>
                    <a:pt x="1484" y="706"/>
                    <a:pt x="1559" y="702"/>
                    <a:pt x="1635" y="693"/>
                  </a:cubicBezTo>
                  <a:cubicBezTo>
                    <a:pt x="1668" y="693"/>
                    <a:pt x="1702" y="660"/>
                    <a:pt x="1702" y="626"/>
                  </a:cubicBezTo>
                  <a:cubicBezTo>
                    <a:pt x="1668" y="593"/>
                    <a:pt x="1668" y="560"/>
                    <a:pt x="1602" y="560"/>
                  </a:cubicBezTo>
                  <a:cubicBezTo>
                    <a:pt x="1534" y="568"/>
                    <a:pt x="1466" y="572"/>
                    <a:pt x="1397" y="572"/>
                  </a:cubicBezTo>
                  <a:cubicBezTo>
                    <a:pt x="927" y="572"/>
                    <a:pt x="450" y="375"/>
                    <a:pt x="101" y="26"/>
                  </a:cubicBezTo>
                  <a:cubicBezTo>
                    <a:pt x="101" y="9"/>
                    <a:pt x="84" y="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704212" y="2417718"/>
              <a:ext cx="106363" cy="91778"/>
            </a:xfrm>
            <a:custGeom>
              <a:avLst/>
              <a:gdLst/>
              <a:ahLst/>
              <a:cxnLst/>
              <a:rect l="l" t="t" r="r" b="b"/>
              <a:pathLst>
                <a:path w="5105" h="4405" extrusionOk="0">
                  <a:moveTo>
                    <a:pt x="1168" y="1"/>
                  </a:moveTo>
                  <a:lnTo>
                    <a:pt x="101" y="334"/>
                  </a:lnTo>
                  <a:cubicBezTo>
                    <a:pt x="101" y="334"/>
                    <a:pt x="1" y="3003"/>
                    <a:pt x="3537" y="4404"/>
                  </a:cubicBezTo>
                  <a:cubicBezTo>
                    <a:pt x="3870" y="3704"/>
                    <a:pt x="4404" y="3103"/>
                    <a:pt x="5104" y="2703"/>
                  </a:cubicBezTo>
                  <a:cubicBezTo>
                    <a:pt x="3603" y="2102"/>
                    <a:pt x="2236" y="1202"/>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1802225" y="2423281"/>
              <a:ext cx="93841" cy="81340"/>
            </a:xfrm>
            <a:custGeom>
              <a:avLst/>
              <a:gdLst/>
              <a:ahLst/>
              <a:cxnLst/>
              <a:rect l="l" t="t" r="r" b="b"/>
              <a:pathLst>
                <a:path w="4504" h="3904" extrusionOk="0">
                  <a:moveTo>
                    <a:pt x="1501" y="1"/>
                  </a:moveTo>
                  <a:cubicBezTo>
                    <a:pt x="1501" y="1"/>
                    <a:pt x="1001" y="2002"/>
                    <a:pt x="0" y="2236"/>
                  </a:cubicBezTo>
                  <a:cubicBezTo>
                    <a:pt x="1701" y="3003"/>
                    <a:pt x="1968" y="3904"/>
                    <a:pt x="1968" y="3904"/>
                  </a:cubicBezTo>
                  <a:cubicBezTo>
                    <a:pt x="4503" y="3203"/>
                    <a:pt x="2468" y="268"/>
                    <a:pt x="2468" y="268"/>
                  </a:cubicBezTo>
                  <a:lnTo>
                    <a:pt x="15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1793370" y="2838193"/>
              <a:ext cx="18606" cy="16189"/>
            </a:xfrm>
            <a:custGeom>
              <a:avLst/>
              <a:gdLst/>
              <a:ahLst/>
              <a:cxnLst/>
              <a:rect l="l" t="t" r="r" b="b"/>
              <a:pathLst>
                <a:path w="893" h="777" extrusionOk="0">
                  <a:moveTo>
                    <a:pt x="486" y="0"/>
                  </a:moveTo>
                  <a:cubicBezTo>
                    <a:pt x="176" y="0"/>
                    <a:pt x="1" y="379"/>
                    <a:pt x="225" y="636"/>
                  </a:cubicBezTo>
                  <a:cubicBezTo>
                    <a:pt x="297" y="732"/>
                    <a:pt x="399" y="776"/>
                    <a:pt x="503" y="776"/>
                  </a:cubicBezTo>
                  <a:cubicBezTo>
                    <a:pt x="686" y="776"/>
                    <a:pt x="871" y="637"/>
                    <a:pt x="892" y="402"/>
                  </a:cubicBezTo>
                  <a:cubicBezTo>
                    <a:pt x="892" y="202"/>
                    <a:pt x="725" y="2"/>
                    <a:pt x="525" y="2"/>
                  </a:cubicBezTo>
                  <a:cubicBezTo>
                    <a:pt x="512" y="1"/>
                    <a:pt x="499" y="0"/>
                    <a:pt x="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judul 2">
            <a:extLst>
              <a:ext uri="{FF2B5EF4-FFF2-40B4-BE49-F238E27FC236}">
                <a16:creationId xmlns:a16="http://schemas.microsoft.com/office/drawing/2014/main" id="{F721D764-722C-4366-9EAD-E6772ABF2A2C}"/>
              </a:ext>
            </a:extLst>
          </p:cNvPr>
          <p:cNvSpPr>
            <a:spLocks noGrp="1"/>
          </p:cNvSpPr>
          <p:nvPr>
            <p:ph type="subTitle" idx="1"/>
          </p:nvPr>
        </p:nvSpPr>
        <p:spPr>
          <a:xfrm>
            <a:off x="4348778" y="2810110"/>
            <a:ext cx="4194600" cy="812100"/>
          </a:xfrm>
        </p:spPr>
        <p:txBody>
          <a:bodyPr/>
          <a:lstStyle/>
          <a:p>
            <a:r>
              <a:rPr lang="id-ID" dirty="0"/>
              <a:t>Dari ribuan bank yang tersebar di seluruh Indonesia bank-bank tersebut dikelompokkan menjadi tiga jenis ditinjau dari tugas atau fungsinya. Ketiga jenis Bank tersebut adalah Bank Sentral, Bank Umum Konvensional atau Syariah, dan Bank Perkreditan Rakyat (BPR) atau Bank Pembiayaan Rakyat Syariah (BPRS).</a:t>
            </a:r>
          </a:p>
          <a:p>
            <a:endParaRPr lang="id-ID"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pSp>
        <p:nvGrpSpPr>
          <p:cNvPr id="600" name="Google Shape;600;p41"/>
          <p:cNvGrpSpPr/>
          <p:nvPr/>
        </p:nvGrpSpPr>
        <p:grpSpPr>
          <a:xfrm>
            <a:off x="5470057" y="1509761"/>
            <a:ext cx="3339840" cy="3098742"/>
            <a:chOff x="5470057" y="1509761"/>
            <a:chExt cx="3339840" cy="3098742"/>
          </a:xfrm>
        </p:grpSpPr>
        <p:sp>
          <p:nvSpPr>
            <p:cNvPr id="601" name="Google Shape;601;p41"/>
            <p:cNvSpPr/>
            <p:nvPr/>
          </p:nvSpPr>
          <p:spPr>
            <a:xfrm>
              <a:off x="5470057" y="4413523"/>
              <a:ext cx="3339840" cy="194980"/>
            </a:xfrm>
            <a:custGeom>
              <a:avLst/>
              <a:gdLst/>
              <a:ahLst/>
              <a:cxnLst/>
              <a:rect l="l" t="t" r="r" b="b"/>
              <a:pathLst>
                <a:path w="161716" h="9441" extrusionOk="0">
                  <a:moveTo>
                    <a:pt x="80858" y="1"/>
                  </a:moveTo>
                  <a:cubicBezTo>
                    <a:pt x="36193" y="1"/>
                    <a:pt x="0" y="2102"/>
                    <a:pt x="0" y="4704"/>
                  </a:cubicBezTo>
                  <a:cubicBezTo>
                    <a:pt x="0" y="7306"/>
                    <a:pt x="36193" y="9441"/>
                    <a:pt x="80858" y="9441"/>
                  </a:cubicBezTo>
                  <a:cubicBezTo>
                    <a:pt x="125523" y="9441"/>
                    <a:pt x="161716" y="7306"/>
                    <a:pt x="161716" y="4704"/>
                  </a:cubicBezTo>
                  <a:cubicBezTo>
                    <a:pt x="161716" y="2102"/>
                    <a:pt x="125523" y="1"/>
                    <a:pt x="80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7144128" y="1600694"/>
              <a:ext cx="1339211" cy="1734025"/>
            </a:xfrm>
            <a:custGeom>
              <a:avLst/>
              <a:gdLst/>
              <a:ahLst/>
              <a:cxnLst/>
              <a:rect l="l" t="t" r="r" b="b"/>
              <a:pathLst>
                <a:path w="64845" h="83962" extrusionOk="0">
                  <a:moveTo>
                    <a:pt x="3746" y="1"/>
                  </a:moveTo>
                  <a:cubicBezTo>
                    <a:pt x="1670" y="1"/>
                    <a:pt x="1" y="1822"/>
                    <a:pt x="166" y="3937"/>
                  </a:cubicBezTo>
                  <a:lnTo>
                    <a:pt x="5503" y="80059"/>
                  </a:lnTo>
                  <a:cubicBezTo>
                    <a:pt x="5703" y="82227"/>
                    <a:pt x="7505" y="83928"/>
                    <a:pt x="9673" y="83961"/>
                  </a:cubicBezTo>
                  <a:lnTo>
                    <a:pt x="61043" y="83961"/>
                  </a:lnTo>
                  <a:cubicBezTo>
                    <a:pt x="61062" y="83962"/>
                    <a:pt x="61081" y="83962"/>
                    <a:pt x="61100" y="83962"/>
                  </a:cubicBezTo>
                  <a:cubicBezTo>
                    <a:pt x="63207" y="83962"/>
                    <a:pt x="64844" y="82141"/>
                    <a:pt x="64679" y="80059"/>
                  </a:cubicBezTo>
                  <a:lnTo>
                    <a:pt x="59342" y="3937"/>
                  </a:lnTo>
                  <a:cubicBezTo>
                    <a:pt x="59175" y="1736"/>
                    <a:pt x="57374" y="68"/>
                    <a:pt x="55172" y="1"/>
                  </a:cubicBezTo>
                  <a:lnTo>
                    <a:pt x="3802" y="1"/>
                  </a:lnTo>
                  <a:cubicBezTo>
                    <a:pt x="3783" y="1"/>
                    <a:pt x="3764" y="1"/>
                    <a:pt x="37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7144128" y="1600694"/>
              <a:ext cx="1339211" cy="1734025"/>
            </a:xfrm>
            <a:custGeom>
              <a:avLst/>
              <a:gdLst/>
              <a:ahLst/>
              <a:cxnLst/>
              <a:rect l="l" t="t" r="r" b="b"/>
              <a:pathLst>
                <a:path w="64845" h="83962" extrusionOk="0">
                  <a:moveTo>
                    <a:pt x="3746" y="1"/>
                  </a:moveTo>
                  <a:cubicBezTo>
                    <a:pt x="1670" y="1"/>
                    <a:pt x="1" y="1822"/>
                    <a:pt x="166" y="3937"/>
                  </a:cubicBezTo>
                  <a:lnTo>
                    <a:pt x="5503" y="80059"/>
                  </a:lnTo>
                  <a:cubicBezTo>
                    <a:pt x="5703" y="82227"/>
                    <a:pt x="7505" y="83928"/>
                    <a:pt x="9673" y="83961"/>
                  </a:cubicBezTo>
                  <a:lnTo>
                    <a:pt x="61043" y="83961"/>
                  </a:lnTo>
                  <a:cubicBezTo>
                    <a:pt x="61062" y="83962"/>
                    <a:pt x="61081" y="83962"/>
                    <a:pt x="61100" y="83962"/>
                  </a:cubicBezTo>
                  <a:cubicBezTo>
                    <a:pt x="63207" y="83962"/>
                    <a:pt x="64844" y="82141"/>
                    <a:pt x="64679" y="80059"/>
                  </a:cubicBezTo>
                  <a:lnTo>
                    <a:pt x="59342" y="3937"/>
                  </a:lnTo>
                  <a:cubicBezTo>
                    <a:pt x="59175" y="1736"/>
                    <a:pt x="57374" y="68"/>
                    <a:pt x="55172" y="1"/>
                  </a:cubicBezTo>
                  <a:lnTo>
                    <a:pt x="3802" y="1"/>
                  </a:lnTo>
                  <a:cubicBezTo>
                    <a:pt x="3783" y="1"/>
                    <a:pt x="3764" y="1"/>
                    <a:pt x="3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7202657" y="1655134"/>
              <a:ext cx="1216639" cy="1623782"/>
            </a:xfrm>
            <a:custGeom>
              <a:avLst/>
              <a:gdLst/>
              <a:ahLst/>
              <a:cxnLst/>
              <a:rect l="l" t="t" r="r" b="b"/>
              <a:pathLst>
                <a:path w="58910" h="78624" extrusionOk="0">
                  <a:moveTo>
                    <a:pt x="1" y="0"/>
                  </a:moveTo>
                  <a:lnTo>
                    <a:pt x="5505" y="78623"/>
                  </a:lnTo>
                  <a:lnTo>
                    <a:pt x="58909" y="78623"/>
                  </a:lnTo>
                  <a:lnTo>
                    <a:pt x="53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7520974" y="1509761"/>
              <a:ext cx="458795" cy="182589"/>
            </a:xfrm>
            <a:custGeom>
              <a:avLst/>
              <a:gdLst/>
              <a:ahLst/>
              <a:cxnLst/>
              <a:rect l="l" t="t" r="r" b="b"/>
              <a:pathLst>
                <a:path w="22215" h="8841" extrusionOk="0">
                  <a:moveTo>
                    <a:pt x="3544" y="1"/>
                  </a:moveTo>
                  <a:cubicBezTo>
                    <a:pt x="1570" y="1"/>
                    <a:pt x="0" y="1721"/>
                    <a:pt x="165" y="3704"/>
                  </a:cubicBezTo>
                  <a:lnTo>
                    <a:pt x="532" y="8841"/>
                  </a:lnTo>
                  <a:lnTo>
                    <a:pt x="22214" y="8841"/>
                  </a:lnTo>
                  <a:lnTo>
                    <a:pt x="21848" y="3704"/>
                  </a:lnTo>
                  <a:cubicBezTo>
                    <a:pt x="21681" y="1636"/>
                    <a:pt x="19980" y="34"/>
                    <a:pt x="17911" y="1"/>
                  </a:cubicBezTo>
                  <a:lnTo>
                    <a:pt x="3601" y="1"/>
                  </a:lnTo>
                  <a:cubicBezTo>
                    <a:pt x="3582" y="1"/>
                    <a:pt x="3563" y="1"/>
                    <a:pt x="3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7292227" y="1755030"/>
              <a:ext cx="117823" cy="138496"/>
            </a:xfrm>
            <a:custGeom>
              <a:avLst/>
              <a:gdLst/>
              <a:ahLst/>
              <a:cxnLst/>
              <a:rect l="l" t="t" r="r" b="b"/>
              <a:pathLst>
                <a:path w="5705" h="6706" extrusionOk="0">
                  <a:moveTo>
                    <a:pt x="0" y="0"/>
                  </a:moveTo>
                  <a:lnTo>
                    <a:pt x="100" y="1268"/>
                  </a:lnTo>
                  <a:lnTo>
                    <a:pt x="2135" y="1268"/>
                  </a:lnTo>
                  <a:lnTo>
                    <a:pt x="2502" y="6705"/>
                  </a:lnTo>
                  <a:lnTo>
                    <a:pt x="4036" y="6705"/>
                  </a:lnTo>
                  <a:lnTo>
                    <a:pt x="3636" y="1268"/>
                  </a:lnTo>
                  <a:lnTo>
                    <a:pt x="5704" y="1268"/>
                  </a:lnTo>
                  <a:lnTo>
                    <a:pt x="5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7404515" y="1755030"/>
              <a:ext cx="151569" cy="138496"/>
            </a:xfrm>
            <a:custGeom>
              <a:avLst/>
              <a:gdLst/>
              <a:ahLst/>
              <a:cxnLst/>
              <a:rect l="l" t="t" r="r" b="b"/>
              <a:pathLst>
                <a:path w="7339" h="6706" extrusionOk="0">
                  <a:moveTo>
                    <a:pt x="3303" y="1568"/>
                  </a:moveTo>
                  <a:lnTo>
                    <a:pt x="4537" y="4170"/>
                  </a:lnTo>
                  <a:lnTo>
                    <a:pt x="2402" y="4170"/>
                  </a:lnTo>
                  <a:lnTo>
                    <a:pt x="3303" y="1568"/>
                  </a:lnTo>
                  <a:close/>
                  <a:moveTo>
                    <a:pt x="2435" y="0"/>
                  </a:moveTo>
                  <a:lnTo>
                    <a:pt x="0" y="6705"/>
                  </a:lnTo>
                  <a:lnTo>
                    <a:pt x="1568" y="6705"/>
                  </a:lnTo>
                  <a:lnTo>
                    <a:pt x="2002" y="5404"/>
                  </a:lnTo>
                  <a:lnTo>
                    <a:pt x="5104" y="5404"/>
                  </a:lnTo>
                  <a:lnTo>
                    <a:pt x="5738" y="6705"/>
                  </a:lnTo>
                  <a:lnTo>
                    <a:pt x="7339" y="6705"/>
                  </a:lnTo>
                  <a:lnTo>
                    <a:pt x="4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7550549" y="1755030"/>
              <a:ext cx="145394" cy="138496"/>
            </a:xfrm>
            <a:custGeom>
              <a:avLst/>
              <a:gdLst/>
              <a:ahLst/>
              <a:cxnLst/>
              <a:rect l="l" t="t" r="r" b="b"/>
              <a:pathLst>
                <a:path w="7040" h="6706" extrusionOk="0">
                  <a:moveTo>
                    <a:pt x="1" y="0"/>
                  </a:moveTo>
                  <a:lnTo>
                    <a:pt x="2469" y="3269"/>
                  </a:lnTo>
                  <a:lnTo>
                    <a:pt x="301" y="6705"/>
                  </a:lnTo>
                  <a:lnTo>
                    <a:pt x="2102" y="6705"/>
                  </a:lnTo>
                  <a:lnTo>
                    <a:pt x="3470" y="4470"/>
                  </a:lnTo>
                  <a:lnTo>
                    <a:pt x="5238" y="6705"/>
                  </a:lnTo>
                  <a:lnTo>
                    <a:pt x="7039" y="6705"/>
                  </a:lnTo>
                  <a:lnTo>
                    <a:pt x="4371" y="3203"/>
                  </a:lnTo>
                  <a:lnTo>
                    <a:pt x="6372" y="0"/>
                  </a:lnTo>
                  <a:lnTo>
                    <a:pt x="4571" y="0"/>
                  </a:lnTo>
                  <a:lnTo>
                    <a:pt x="3303" y="2035"/>
                  </a:lnTo>
                  <a:lnTo>
                    <a:pt x="17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7339067" y="1965149"/>
              <a:ext cx="877690" cy="36534"/>
            </a:xfrm>
            <a:custGeom>
              <a:avLst/>
              <a:gdLst/>
              <a:ahLst/>
              <a:cxnLst/>
              <a:rect l="l" t="t" r="r" b="b"/>
              <a:pathLst>
                <a:path w="42498" h="1769" extrusionOk="0">
                  <a:moveTo>
                    <a:pt x="0" y="0"/>
                  </a:moveTo>
                  <a:lnTo>
                    <a:pt x="100" y="1768"/>
                  </a:lnTo>
                  <a:lnTo>
                    <a:pt x="42497" y="1768"/>
                  </a:lnTo>
                  <a:lnTo>
                    <a:pt x="42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a:off x="7378327" y="2530057"/>
              <a:ext cx="877690" cy="36534"/>
            </a:xfrm>
            <a:custGeom>
              <a:avLst/>
              <a:gdLst/>
              <a:ahLst/>
              <a:cxnLst/>
              <a:rect l="l" t="t" r="r" b="b"/>
              <a:pathLst>
                <a:path w="42498" h="1769" extrusionOk="0">
                  <a:moveTo>
                    <a:pt x="1" y="0"/>
                  </a:moveTo>
                  <a:lnTo>
                    <a:pt x="134" y="1768"/>
                  </a:lnTo>
                  <a:lnTo>
                    <a:pt x="42498" y="1768"/>
                  </a:lnTo>
                  <a:lnTo>
                    <a:pt x="42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p:nvPr/>
          </p:nvSpPr>
          <p:spPr>
            <a:xfrm>
              <a:off x="8154035" y="2172500"/>
              <a:ext cx="84076" cy="78562"/>
            </a:xfrm>
            <a:custGeom>
              <a:avLst/>
              <a:gdLst/>
              <a:ahLst/>
              <a:cxnLst/>
              <a:rect l="l" t="t" r="r" b="b"/>
              <a:pathLst>
                <a:path w="4071" h="3804" extrusionOk="0">
                  <a:moveTo>
                    <a:pt x="3403" y="401"/>
                  </a:moveTo>
                  <a:lnTo>
                    <a:pt x="3637" y="3403"/>
                  </a:lnTo>
                  <a:lnTo>
                    <a:pt x="635" y="3403"/>
                  </a:lnTo>
                  <a:lnTo>
                    <a:pt x="434" y="401"/>
                  </a:lnTo>
                  <a:close/>
                  <a:moveTo>
                    <a:pt x="1" y="1"/>
                  </a:moveTo>
                  <a:lnTo>
                    <a:pt x="268" y="3803"/>
                  </a:lnTo>
                  <a:lnTo>
                    <a:pt x="4070" y="3803"/>
                  </a:lnTo>
                  <a:lnTo>
                    <a:pt x="3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7345263" y="2051249"/>
              <a:ext cx="874943" cy="13114"/>
            </a:xfrm>
            <a:custGeom>
              <a:avLst/>
              <a:gdLst/>
              <a:ahLst/>
              <a:cxnLst/>
              <a:rect l="l" t="t" r="r" b="b"/>
              <a:pathLst>
                <a:path w="42365" h="635" extrusionOk="0">
                  <a:moveTo>
                    <a:pt x="1" y="1"/>
                  </a:moveTo>
                  <a:lnTo>
                    <a:pt x="1" y="635"/>
                  </a:lnTo>
                  <a:lnTo>
                    <a:pt x="42364" y="635"/>
                  </a:lnTo>
                  <a:lnTo>
                    <a:pt x="423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7349393" y="2113248"/>
              <a:ext cx="874943" cy="8302"/>
            </a:xfrm>
            <a:custGeom>
              <a:avLst/>
              <a:gdLst/>
              <a:ahLst/>
              <a:cxnLst/>
              <a:rect l="l" t="t" r="r" b="b"/>
              <a:pathLst>
                <a:path w="42365" h="402" extrusionOk="0">
                  <a:moveTo>
                    <a:pt x="1" y="1"/>
                  </a:moveTo>
                  <a:lnTo>
                    <a:pt x="1" y="401"/>
                  </a:lnTo>
                  <a:lnTo>
                    <a:pt x="42364" y="401"/>
                  </a:lnTo>
                  <a:lnTo>
                    <a:pt x="423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a:off x="7353524" y="2172500"/>
              <a:ext cx="322427" cy="8282"/>
            </a:xfrm>
            <a:custGeom>
              <a:avLst/>
              <a:gdLst/>
              <a:ahLst/>
              <a:cxnLst/>
              <a:rect l="l" t="t" r="r" b="b"/>
              <a:pathLst>
                <a:path w="15612" h="401" extrusionOk="0">
                  <a:moveTo>
                    <a:pt x="1" y="1"/>
                  </a:moveTo>
                  <a:lnTo>
                    <a:pt x="1" y="401"/>
                  </a:lnTo>
                  <a:lnTo>
                    <a:pt x="15612" y="401"/>
                  </a:lnTo>
                  <a:lnTo>
                    <a:pt x="156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7354226" y="2226919"/>
              <a:ext cx="759888" cy="8984"/>
            </a:xfrm>
            <a:custGeom>
              <a:avLst/>
              <a:gdLst/>
              <a:ahLst/>
              <a:cxnLst/>
              <a:rect l="l" t="t" r="r" b="b"/>
              <a:pathLst>
                <a:path w="36794" h="435" extrusionOk="0">
                  <a:moveTo>
                    <a:pt x="0" y="1"/>
                  </a:moveTo>
                  <a:lnTo>
                    <a:pt x="0" y="435"/>
                  </a:lnTo>
                  <a:lnTo>
                    <a:pt x="36793" y="435"/>
                  </a:lnTo>
                  <a:lnTo>
                    <a:pt x="367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7800630" y="2297200"/>
              <a:ext cx="46179" cy="43412"/>
            </a:xfrm>
            <a:custGeom>
              <a:avLst/>
              <a:gdLst/>
              <a:ahLst/>
              <a:cxnLst/>
              <a:rect l="l" t="t" r="r" b="b"/>
              <a:pathLst>
                <a:path w="2236" h="2102" extrusionOk="0">
                  <a:moveTo>
                    <a:pt x="1668" y="434"/>
                  </a:moveTo>
                  <a:lnTo>
                    <a:pt x="1769" y="1668"/>
                  </a:lnTo>
                  <a:lnTo>
                    <a:pt x="534" y="1668"/>
                  </a:lnTo>
                  <a:lnTo>
                    <a:pt x="434" y="434"/>
                  </a:lnTo>
                  <a:close/>
                  <a:moveTo>
                    <a:pt x="1" y="0"/>
                  </a:moveTo>
                  <a:lnTo>
                    <a:pt x="134" y="2102"/>
                  </a:lnTo>
                  <a:lnTo>
                    <a:pt x="2236" y="2102"/>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7804079" y="2350235"/>
              <a:ext cx="46179" cy="43432"/>
            </a:xfrm>
            <a:custGeom>
              <a:avLst/>
              <a:gdLst/>
              <a:ahLst/>
              <a:cxnLst/>
              <a:rect l="l" t="t" r="r" b="b"/>
              <a:pathLst>
                <a:path w="2236" h="2103" extrusionOk="0">
                  <a:moveTo>
                    <a:pt x="1702" y="435"/>
                  </a:moveTo>
                  <a:lnTo>
                    <a:pt x="1802" y="1702"/>
                  </a:lnTo>
                  <a:lnTo>
                    <a:pt x="534" y="1702"/>
                  </a:lnTo>
                  <a:lnTo>
                    <a:pt x="434" y="435"/>
                  </a:lnTo>
                  <a:close/>
                  <a:moveTo>
                    <a:pt x="0" y="1"/>
                  </a:moveTo>
                  <a:lnTo>
                    <a:pt x="134" y="2102"/>
                  </a:lnTo>
                  <a:lnTo>
                    <a:pt x="2235" y="2102"/>
                  </a:lnTo>
                  <a:lnTo>
                    <a:pt x="21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7808209" y="2402610"/>
              <a:ext cx="46179" cy="43412"/>
            </a:xfrm>
            <a:custGeom>
              <a:avLst/>
              <a:gdLst/>
              <a:ahLst/>
              <a:cxnLst/>
              <a:rect l="l" t="t" r="r" b="b"/>
              <a:pathLst>
                <a:path w="2236" h="2102" extrusionOk="0">
                  <a:moveTo>
                    <a:pt x="1668" y="434"/>
                  </a:moveTo>
                  <a:lnTo>
                    <a:pt x="1768" y="1668"/>
                  </a:lnTo>
                  <a:lnTo>
                    <a:pt x="501" y="1668"/>
                  </a:lnTo>
                  <a:lnTo>
                    <a:pt x="434" y="434"/>
                  </a:lnTo>
                  <a:close/>
                  <a:moveTo>
                    <a:pt x="1" y="0"/>
                  </a:moveTo>
                  <a:lnTo>
                    <a:pt x="134" y="2102"/>
                  </a:lnTo>
                  <a:lnTo>
                    <a:pt x="2235" y="2102"/>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7861266" y="2326815"/>
              <a:ext cx="376846" cy="8984"/>
            </a:xfrm>
            <a:custGeom>
              <a:avLst/>
              <a:gdLst/>
              <a:ahLst/>
              <a:cxnLst/>
              <a:rect l="l" t="t" r="r" b="b"/>
              <a:pathLst>
                <a:path w="18247" h="435" extrusionOk="0">
                  <a:moveTo>
                    <a:pt x="0" y="1"/>
                  </a:moveTo>
                  <a:lnTo>
                    <a:pt x="0" y="434"/>
                  </a:lnTo>
                  <a:lnTo>
                    <a:pt x="18246" y="434"/>
                  </a:lnTo>
                  <a:lnTo>
                    <a:pt x="18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7868824" y="2386067"/>
              <a:ext cx="376867" cy="8984"/>
            </a:xfrm>
            <a:custGeom>
              <a:avLst/>
              <a:gdLst/>
              <a:ahLst/>
              <a:cxnLst/>
              <a:rect l="l" t="t" r="r" b="b"/>
              <a:pathLst>
                <a:path w="18248" h="435" extrusionOk="0">
                  <a:moveTo>
                    <a:pt x="1" y="0"/>
                  </a:moveTo>
                  <a:lnTo>
                    <a:pt x="1" y="434"/>
                  </a:lnTo>
                  <a:lnTo>
                    <a:pt x="18247" y="434"/>
                  </a:lnTo>
                  <a:lnTo>
                    <a:pt x="18247" y="3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7872273" y="2439103"/>
              <a:ext cx="377548" cy="9665"/>
            </a:xfrm>
            <a:custGeom>
              <a:avLst/>
              <a:gdLst/>
              <a:ahLst/>
              <a:cxnLst/>
              <a:rect l="l" t="t" r="r" b="b"/>
              <a:pathLst>
                <a:path w="18281" h="468" extrusionOk="0">
                  <a:moveTo>
                    <a:pt x="1" y="1"/>
                  </a:moveTo>
                  <a:lnTo>
                    <a:pt x="1" y="435"/>
                  </a:lnTo>
                  <a:lnTo>
                    <a:pt x="18280" y="468"/>
                  </a:lnTo>
                  <a:lnTo>
                    <a:pt x="18280" y="3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7357654" y="2297200"/>
              <a:ext cx="46881" cy="43412"/>
            </a:xfrm>
            <a:custGeom>
              <a:avLst/>
              <a:gdLst/>
              <a:ahLst/>
              <a:cxnLst/>
              <a:rect l="l" t="t" r="r" b="b"/>
              <a:pathLst>
                <a:path w="2270" h="2102" extrusionOk="0">
                  <a:moveTo>
                    <a:pt x="1702" y="434"/>
                  </a:moveTo>
                  <a:lnTo>
                    <a:pt x="1802" y="1668"/>
                  </a:lnTo>
                  <a:lnTo>
                    <a:pt x="535" y="1668"/>
                  </a:lnTo>
                  <a:lnTo>
                    <a:pt x="468" y="434"/>
                  </a:lnTo>
                  <a:close/>
                  <a:moveTo>
                    <a:pt x="1" y="0"/>
                  </a:moveTo>
                  <a:lnTo>
                    <a:pt x="168" y="2102"/>
                  </a:lnTo>
                  <a:lnTo>
                    <a:pt x="2269" y="2102"/>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7361805" y="2350235"/>
              <a:ext cx="46179" cy="43432"/>
            </a:xfrm>
            <a:custGeom>
              <a:avLst/>
              <a:gdLst/>
              <a:ahLst/>
              <a:cxnLst/>
              <a:rect l="l" t="t" r="r" b="b"/>
              <a:pathLst>
                <a:path w="2236" h="2103" extrusionOk="0">
                  <a:moveTo>
                    <a:pt x="1701" y="435"/>
                  </a:moveTo>
                  <a:lnTo>
                    <a:pt x="1768" y="1702"/>
                  </a:lnTo>
                  <a:lnTo>
                    <a:pt x="534" y="1702"/>
                  </a:lnTo>
                  <a:lnTo>
                    <a:pt x="434" y="435"/>
                  </a:lnTo>
                  <a:close/>
                  <a:moveTo>
                    <a:pt x="0" y="1"/>
                  </a:moveTo>
                  <a:lnTo>
                    <a:pt x="167" y="2102"/>
                  </a:lnTo>
                  <a:lnTo>
                    <a:pt x="2235" y="2102"/>
                  </a:lnTo>
                  <a:lnTo>
                    <a:pt x="21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7365234" y="2402610"/>
              <a:ext cx="46179" cy="43412"/>
            </a:xfrm>
            <a:custGeom>
              <a:avLst/>
              <a:gdLst/>
              <a:ahLst/>
              <a:cxnLst/>
              <a:rect l="l" t="t" r="r" b="b"/>
              <a:pathLst>
                <a:path w="2236" h="2102" extrusionOk="0">
                  <a:moveTo>
                    <a:pt x="1702" y="434"/>
                  </a:moveTo>
                  <a:lnTo>
                    <a:pt x="1769" y="1668"/>
                  </a:lnTo>
                  <a:lnTo>
                    <a:pt x="535" y="1668"/>
                  </a:lnTo>
                  <a:lnTo>
                    <a:pt x="435" y="434"/>
                  </a:lnTo>
                  <a:close/>
                  <a:moveTo>
                    <a:pt x="1" y="0"/>
                  </a:moveTo>
                  <a:lnTo>
                    <a:pt x="168" y="2102"/>
                  </a:lnTo>
                  <a:lnTo>
                    <a:pt x="2236" y="2102"/>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7421739" y="2328199"/>
              <a:ext cx="355491" cy="9665"/>
            </a:xfrm>
            <a:custGeom>
              <a:avLst/>
              <a:gdLst/>
              <a:ahLst/>
              <a:cxnLst/>
              <a:rect l="l" t="t" r="r" b="b"/>
              <a:pathLst>
                <a:path w="17213" h="468" extrusionOk="0">
                  <a:moveTo>
                    <a:pt x="0" y="0"/>
                  </a:moveTo>
                  <a:lnTo>
                    <a:pt x="0" y="434"/>
                  </a:lnTo>
                  <a:lnTo>
                    <a:pt x="17212" y="467"/>
                  </a:lnTo>
                  <a:lnTo>
                    <a:pt x="17212" y="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7425870" y="2386067"/>
              <a:ext cx="355491" cy="8984"/>
            </a:xfrm>
            <a:custGeom>
              <a:avLst/>
              <a:gdLst/>
              <a:ahLst/>
              <a:cxnLst/>
              <a:rect l="l" t="t" r="r" b="b"/>
              <a:pathLst>
                <a:path w="17213" h="435" extrusionOk="0">
                  <a:moveTo>
                    <a:pt x="0" y="0"/>
                  </a:moveTo>
                  <a:lnTo>
                    <a:pt x="0" y="401"/>
                  </a:lnTo>
                  <a:lnTo>
                    <a:pt x="17213" y="434"/>
                  </a:lnTo>
                  <a:lnTo>
                    <a:pt x="172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7430000" y="2439103"/>
              <a:ext cx="354810" cy="9665"/>
            </a:xfrm>
            <a:custGeom>
              <a:avLst/>
              <a:gdLst/>
              <a:ahLst/>
              <a:cxnLst/>
              <a:rect l="l" t="t" r="r" b="b"/>
              <a:pathLst>
                <a:path w="17180" h="468" extrusionOk="0">
                  <a:moveTo>
                    <a:pt x="0" y="1"/>
                  </a:moveTo>
                  <a:lnTo>
                    <a:pt x="0" y="435"/>
                  </a:lnTo>
                  <a:lnTo>
                    <a:pt x="17179" y="468"/>
                  </a:lnTo>
                  <a:lnTo>
                    <a:pt x="17179" y="3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7815789" y="2610643"/>
              <a:ext cx="484322" cy="580790"/>
            </a:xfrm>
            <a:custGeom>
              <a:avLst/>
              <a:gdLst/>
              <a:ahLst/>
              <a:cxnLst/>
              <a:rect l="l" t="t" r="r" b="b"/>
              <a:pathLst>
                <a:path w="23451" h="28122" extrusionOk="0">
                  <a:moveTo>
                    <a:pt x="21082" y="401"/>
                  </a:moveTo>
                  <a:lnTo>
                    <a:pt x="23017" y="27721"/>
                  </a:lnTo>
                  <a:lnTo>
                    <a:pt x="2335" y="27721"/>
                  </a:lnTo>
                  <a:lnTo>
                    <a:pt x="434" y="401"/>
                  </a:lnTo>
                  <a:close/>
                  <a:moveTo>
                    <a:pt x="0" y="1"/>
                  </a:moveTo>
                  <a:lnTo>
                    <a:pt x="1969" y="28121"/>
                  </a:lnTo>
                  <a:lnTo>
                    <a:pt x="23451" y="28121"/>
                  </a:lnTo>
                  <a:lnTo>
                    <a:pt x="21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7829564" y="2687119"/>
              <a:ext cx="434714" cy="8282"/>
            </a:xfrm>
            <a:custGeom>
              <a:avLst/>
              <a:gdLst/>
              <a:ahLst/>
              <a:cxnLst/>
              <a:rect l="l" t="t" r="r" b="b"/>
              <a:pathLst>
                <a:path w="21049" h="401" extrusionOk="0">
                  <a:moveTo>
                    <a:pt x="1" y="1"/>
                  </a:moveTo>
                  <a:lnTo>
                    <a:pt x="1" y="401"/>
                  </a:lnTo>
                  <a:lnTo>
                    <a:pt x="21049" y="401"/>
                  </a:lnTo>
                  <a:lnTo>
                    <a:pt x="2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7835078" y="2771856"/>
              <a:ext cx="435417" cy="8282"/>
            </a:xfrm>
            <a:custGeom>
              <a:avLst/>
              <a:gdLst/>
              <a:ahLst/>
              <a:cxnLst/>
              <a:rect l="l" t="t" r="r" b="b"/>
              <a:pathLst>
                <a:path w="21083" h="401" extrusionOk="0">
                  <a:moveTo>
                    <a:pt x="0" y="0"/>
                  </a:moveTo>
                  <a:lnTo>
                    <a:pt x="0" y="401"/>
                  </a:lnTo>
                  <a:lnTo>
                    <a:pt x="21082" y="401"/>
                  </a:lnTo>
                  <a:lnTo>
                    <a:pt x="21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7841274" y="2856593"/>
              <a:ext cx="435417" cy="8984"/>
            </a:xfrm>
            <a:custGeom>
              <a:avLst/>
              <a:gdLst/>
              <a:ahLst/>
              <a:cxnLst/>
              <a:rect l="l" t="t" r="r" b="b"/>
              <a:pathLst>
                <a:path w="21083" h="435" extrusionOk="0">
                  <a:moveTo>
                    <a:pt x="1" y="0"/>
                  </a:moveTo>
                  <a:lnTo>
                    <a:pt x="1" y="434"/>
                  </a:lnTo>
                  <a:lnTo>
                    <a:pt x="21082" y="434"/>
                  </a:lnTo>
                  <a:lnTo>
                    <a:pt x="21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7846788" y="2941331"/>
              <a:ext cx="435417" cy="8963"/>
            </a:xfrm>
            <a:custGeom>
              <a:avLst/>
              <a:gdLst/>
              <a:ahLst/>
              <a:cxnLst/>
              <a:rect l="l" t="t" r="r" b="b"/>
              <a:pathLst>
                <a:path w="21083" h="434" extrusionOk="0">
                  <a:moveTo>
                    <a:pt x="1" y="0"/>
                  </a:moveTo>
                  <a:lnTo>
                    <a:pt x="1" y="434"/>
                  </a:lnTo>
                  <a:lnTo>
                    <a:pt x="21082" y="434"/>
                  </a:lnTo>
                  <a:lnTo>
                    <a:pt x="21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7852984" y="3026749"/>
              <a:ext cx="435417" cy="8282"/>
            </a:xfrm>
            <a:custGeom>
              <a:avLst/>
              <a:gdLst/>
              <a:ahLst/>
              <a:cxnLst/>
              <a:rect l="l" t="t" r="r" b="b"/>
              <a:pathLst>
                <a:path w="21083" h="401" extrusionOk="0">
                  <a:moveTo>
                    <a:pt x="1" y="1"/>
                  </a:moveTo>
                  <a:lnTo>
                    <a:pt x="1" y="401"/>
                  </a:lnTo>
                  <a:lnTo>
                    <a:pt x="21082" y="401"/>
                  </a:lnTo>
                  <a:lnTo>
                    <a:pt x="210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7859180" y="3111486"/>
              <a:ext cx="435417" cy="8282"/>
            </a:xfrm>
            <a:custGeom>
              <a:avLst/>
              <a:gdLst/>
              <a:ahLst/>
              <a:cxnLst/>
              <a:rect l="l" t="t" r="r" b="b"/>
              <a:pathLst>
                <a:path w="21083" h="401" extrusionOk="0">
                  <a:moveTo>
                    <a:pt x="1" y="1"/>
                  </a:moveTo>
                  <a:lnTo>
                    <a:pt x="1" y="401"/>
                  </a:lnTo>
                  <a:lnTo>
                    <a:pt x="21083" y="401"/>
                  </a:lnTo>
                  <a:lnTo>
                    <a:pt x="210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7379711" y="2610643"/>
              <a:ext cx="480873" cy="580790"/>
            </a:xfrm>
            <a:custGeom>
              <a:avLst/>
              <a:gdLst/>
              <a:ahLst/>
              <a:cxnLst/>
              <a:rect l="l" t="t" r="r" b="b"/>
              <a:pathLst>
                <a:path w="23284" h="28122" extrusionOk="0">
                  <a:moveTo>
                    <a:pt x="20915" y="401"/>
                  </a:moveTo>
                  <a:lnTo>
                    <a:pt x="22817" y="27721"/>
                  </a:lnTo>
                  <a:lnTo>
                    <a:pt x="2369" y="27721"/>
                  </a:lnTo>
                  <a:lnTo>
                    <a:pt x="434" y="401"/>
                  </a:lnTo>
                  <a:close/>
                  <a:moveTo>
                    <a:pt x="0" y="1"/>
                  </a:moveTo>
                  <a:lnTo>
                    <a:pt x="1968" y="28121"/>
                  </a:lnTo>
                  <a:lnTo>
                    <a:pt x="23284" y="28121"/>
                  </a:lnTo>
                  <a:lnTo>
                    <a:pt x="213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7393486" y="2687119"/>
              <a:ext cx="431286" cy="8282"/>
            </a:xfrm>
            <a:custGeom>
              <a:avLst/>
              <a:gdLst/>
              <a:ahLst/>
              <a:cxnLst/>
              <a:rect l="l" t="t" r="r" b="b"/>
              <a:pathLst>
                <a:path w="20883" h="401" extrusionOk="0">
                  <a:moveTo>
                    <a:pt x="1" y="1"/>
                  </a:moveTo>
                  <a:lnTo>
                    <a:pt x="1" y="401"/>
                  </a:lnTo>
                  <a:lnTo>
                    <a:pt x="20882" y="401"/>
                  </a:lnTo>
                  <a:lnTo>
                    <a:pt x="20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7399682" y="2771856"/>
              <a:ext cx="431286" cy="8282"/>
            </a:xfrm>
            <a:custGeom>
              <a:avLst/>
              <a:gdLst/>
              <a:ahLst/>
              <a:cxnLst/>
              <a:rect l="l" t="t" r="r" b="b"/>
              <a:pathLst>
                <a:path w="20883" h="401" extrusionOk="0">
                  <a:moveTo>
                    <a:pt x="1" y="0"/>
                  </a:moveTo>
                  <a:lnTo>
                    <a:pt x="1" y="401"/>
                  </a:lnTo>
                  <a:lnTo>
                    <a:pt x="20882" y="401"/>
                  </a:lnTo>
                  <a:lnTo>
                    <a:pt x="208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7405196" y="2856593"/>
              <a:ext cx="431968" cy="8984"/>
            </a:xfrm>
            <a:custGeom>
              <a:avLst/>
              <a:gdLst/>
              <a:ahLst/>
              <a:cxnLst/>
              <a:rect l="l" t="t" r="r" b="b"/>
              <a:pathLst>
                <a:path w="20916" h="435" extrusionOk="0">
                  <a:moveTo>
                    <a:pt x="1" y="0"/>
                  </a:moveTo>
                  <a:lnTo>
                    <a:pt x="1" y="434"/>
                  </a:lnTo>
                  <a:lnTo>
                    <a:pt x="20916" y="434"/>
                  </a:lnTo>
                  <a:lnTo>
                    <a:pt x="209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7411392" y="2941331"/>
              <a:ext cx="431286" cy="8963"/>
            </a:xfrm>
            <a:custGeom>
              <a:avLst/>
              <a:gdLst/>
              <a:ahLst/>
              <a:cxnLst/>
              <a:rect l="l" t="t" r="r" b="b"/>
              <a:pathLst>
                <a:path w="20883" h="434" extrusionOk="0">
                  <a:moveTo>
                    <a:pt x="1" y="0"/>
                  </a:moveTo>
                  <a:lnTo>
                    <a:pt x="1" y="434"/>
                  </a:lnTo>
                  <a:lnTo>
                    <a:pt x="20882" y="434"/>
                  </a:lnTo>
                  <a:lnTo>
                    <a:pt x="208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7416906" y="3026749"/>
              <a:ext cx="431968" cy="8282"/>
            </a:xfrm>
            <a:custGeom>
              <a:avLst/>
              <a:gdLst/>
              <a:ahLst/>
              <a:cxnLst/>
              <a:rect l="l" t="t" r="r" b="b"/>
              <a:pathLst>
                <a:path w="20916" h="401" extrusionOk="0">
                  <a:moveTo>
                    <a:pt x="1" y="1"/>
                  </a:moveTo>
                  <a:lnTo>
                    <a:pt x="1" y="401"/>
                  </a:lnTo>
                  <a:lnTo>
                    <a:pt x="20916" y="401"/>
                  </a:lnTo>
                  <a:lnTo>
                    <a:pt x="209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7423102" y="3111486"/>
              <a:ext cx="431286" cy="8282"/>
            </a:xfrm>
            <a:custGeom>
              <a:avLst/>
              <a:gdLst/>
              <a:ahLst/>
              <a:cxnLst/>
              <a:rect l="l" t="t" r="r" b="b"/>
              <a:pathLst>
                <a:path w="20883" h="401" extrusionOk="0">
                  <a:moveTo>
                    <a:pt x="1" y="1"/>
                  </a:moveTo>
                  <a:lnTo>
                    <a:pt x="1" y="401"/>
                  </a:lnTo>
                  <a:lnTo>
                    <a:pt x="20882" y="401"/>
                  </a:lnTo>
                  <a:lnTo>
                    <a:pt x="208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5744322" y="1576572"/>
              <a:ext cx="514557" cy="2099843"/>
            </a:xfrm>
            <a:custGeom>
              <a:avLst/>
              <a:gdLst/>
              <a:ahLst/>
              <a:cxnLst/>
              <a:rect l="l" t="t" r="r" b="b"/>
              <a:pathLst>
                <a:path w="24915" h="101675" extrusionOk="0">
                  <a:moveTo>
                    <a:pt x="7087" y="1"/>
                  </a:moveTo>
                  <a:cubicBezTo>
                    <a:pt x="3106" y="1"/>
                    <a:pt x="1" y="3442"/>
                    <a:pt x="464" y="7407"/>
                  </a:cubicBezTo>
                  <a:lnTo>
                    <a:pt x="8036" y="94269"/>
                  </a:lnTo>
                  <a:cubicBezTo>
                    <a:pt x="8469" y="98405"/>
                    <a:pt x="11905" y="101574"/>
                    <a:pt x="16075" y="101674"/>
                  </a:cubicBezTo>
                  <a:lnTo>
                    <a:pt x="24914" y="101674"/>
                  </a:lnTo>
                  <a:lnTo>
                    <a:pt x="16008" y="2"/>
                  </a:lnTo>
                  <a:lnTo>
                    <a:pt x="7202" y="2"/>
                  </a:lnTo>
                  <a:cubicBezTo>
                    <a:pt x="7163" y="1"/>
                    <a:pt x="7125" y="1"/>
                    <a:pt x="7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5781517" y="1576572"/>
              <a:ext cx="1231632" cy="2099864"/>
            </a:xfrm>
            <a:custGeom>
              <a:avLst/>
              <a:gdLst/>
              <a:ahLst/>
              <a:cxnLst/>
              <a:rect l="l" t="t" r="r" b="b"/>
              <a:pathLst>
                <a:path w="59636" h="101676" extrusionOk="0">
                  <a:moveTo>
                    <a:pt x="7087" y="1"/>
                  </a:moveTo>
                  <a:cubicBezTo>
                    <a:pt x="3106" y="1"/>
                    <a:pt x="1" y="3442"/>
                    <a:pt x="430" y="7407"/>
                  </a:cubicBezTo>
                  <a:lnTo>
                    <a:pt x="8036" y="94269"/>
                  </a:lnTo>
                  <a:cubicBezTo>
                    <a:pt x="8470" y="98405"/>
                    <a:pt x="11905" y="101574"/>
                    <a:pt x="16075" y="101674"/>
                  </a:cubicBezTo>
                  <a:lnTo>
                    <a:pt x="52434" y="101674"/>
                  </a:lnTo>
                  <a:cubicBezTo>
                    <a:pt x="52472" y="101675"/>
                    <a:pt x="52510" y="101675"/>
                    <a:pt x="52548" y="101675"/>
                  </a:cubicBezTo>
                  <a:cubicBezTo>
                    <a:pt x="56530" y="101675"/>
                    <a:pt x="59635" y="98201"/>
                    <a:pt x="59172" y="94269"/>
                  </a:cubicBezTo>
                  <a:lnTo>
                    <a:pt x="51600" y="7407"/>
                  </a:lnTo>
                  <a:cubicBezTo>
                    <a:pt x="51167" y="3237"/>
                    <a:pt x="47731" y="68"/>
                    <a:pt x="43561" y="2"/>
                  </a:cubicBezTo>
                  <a:lnTo>
                    <a:pt x="7202" y="2"/>
                  </a:lnTo>
                  <a:cubicBezTo>
                    <a:pt x="7164" y="1"/>
                    <a:pt x="7126" y="1"/>
                    <a:pt x="7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5818733" y="1611702"/>
              <a:ext cx="1157242" cy="2029583"/>
            </a:xfrm>
            <a:custGeom>
              <a:avLst/>
              <a:gdLst/>
              <a:ahLst/>
              <a:cxnLst/>
              <a:rect l="l" t="t" r="r" b="b"/>
              <a:pathLst>
                <a:path w="56034" h="98273" extrusionOk="0">
                  <a:moveTo>
                    <a:pt x="32356" y="0"/>
                  </a:moveTo>
                  <a:cubicBezTo>
                    <a:pt x="31752" y="0"/>
                    <a:pt x="31285" y="457"/>
                    <a:pt x="31285" y="1069"/>
                  </a:cubicBezTo>
                  <a:lnTo>
                    <a:pt x="31285" y="1336"/>
                  </a:lnTo>
                  <a:cubicBezTo>
                    <a:pt x="31252" y="2816"/>
                    <a:pt x="30052" y="3972"/>
                    <a:pt x="28611" y="3972"/>
                  </a:cubicBezTo>
                  <a:cubicBezTo>
                    <a:pt x="28591" y="3972"/>
                    <a:pt x="28570" y="3972"/>
                    <a:pt x="28550" y="3971"/>
                  </a:cubicBezTo>
                  <a:lnTo>
                    <a:pt x="19577" y="3971"/>
                  </a:lnTo>
                  <a:cubicBezTo>
                    <a:pt x="18009" y="3938"/>
                    <a:pt x="16708" y="2871"/>
                    <a:pt x="16374" y="1336"/>
                  </a:cubicBezTo>
                  <a:lnTo>
                    <a:pt x="16308" y="1069"/>
                  </a:lnTo>
                  <a:cubicBezTo>
                    <a:pt x="16174" y="436"/>
                    <a:pt x="15607" y="2"/>
                    <a:pt x="14973" y="2"/>
                  </a:cubicBezTo>
                  <a:lnTo>
                    <a:pt x="5533" y="2"/>
                  </a:lnTo>
                  <a:cubicBezTo>
                    <a:pt x="5495" y="1"/>
                    <a:pt x="5457" y="1"/>
                    <a:pt x="5420" y="1"/>
                  </a:cubicBezTo>
                  <a:cubicBezTo>
                    <a:pt x="2372" y="1"/>
                    <a:pt x="0" y="2642"/>
                    <a:pt x="330" y="5706"/>
                  </a:cubicBezTo>
                  <a:lnTo>
                    <a:pt x="7935" y="92568"/>
                  </a:lnTo>
                  <a:cubicBezTo>
                    <a:pt x="8269" y="95737"/>
                    <a:pt x="10937" y="98206"/>
                    <a:pt x="14140" y="98272"/>
                  </a:cubicBezTo>
                  <a:lnTo>
                    <a:pt x="50465" y="98272"/>
                  </a:lnTo>
                  <a:cubicBezTo>
                    <a:pt x="50485" y="98272"/>
                    <a:pt x="50504" y="98273"/>
                    <a:pt x="50523" y="98273"/>
                  </a:cubicBezTo>
                  <a:cubicBezTo>
                    <a:pt x="53598" y="98273"/>
                    <a:pt x="56034" y="95618"/>
                    <a:pt x="55669" y="92568"/>
                  </a:cubicBezTo>
                  <a:lnTo>
                    <a:pt x="48097" y="5706"/>
                  </a:lnTo>
                  <a:cubicBezTo>
                    <a:pt x="47764" y="2504"/>
                    <a:pt x="45095" y="35"/>
                    <a:pt x="41893" y="2"/>
                  </a:cubicBezTo>
                  <a:lnTo>
                    <a:pt x="32419" y="2"/>
                  </a:lnTo>
                  <a:cubicBezTo>
                    <a:pt x="32398" y="1"/>
                    <a:pt x="32377" y="0"/>
                    <a:pt x="32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6354604" y="1616555"/>
              <a:ext cx="31722" cy="29636"/>
            </a:xfrm>
            <a:custGeom>
              <a:avLst/>
              <a:gdLst/>
              <a:ahLst/>
              <a:cxnLst/>
              <a:rect l="l" t="t" r="r" b="b"/>
              <a:pathLst>
                <a:path w="1536" h="1435" extrusionOk="0">
                  <a:moveTo>
                    <a:pt x="701" y="0"/>
                  </a:moveTo>
                  <a:cubicBezTo>
                    <a:pt x="301" y="0"/>
                    <a:pt x="1" y="334"/>
                    <a:pt x="34" y="734"/>
                  </a:cubicBezTo>
                  <a:cubicBezTo>
                    <a:pt x="101" y="1135"/>
                    <a:pt x="435" y="1435"/>
                    <a:pt x="835" y="1435"/>
                  </a:cubicBezTo>
                  <a:cubicBezTo>
                    <a:pt x="1235" y="1435"/>
                    <a:pt x="1535" y="1101"/>
                    <a:pt x="1502" y="734"/>
                  </a:cubicBezTo>
                  <a:cubicBezTo>
                    <a:pt x="1435" y="301"/>
                    <a:pt x="1102" y="0"/>
                    <a:pt x="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6234055" y="1616555"/>
              <a:ext cx="82693" cy="29636"/>
            </a:xfrm>
            <a:custGeom>
              <a:avLst/>
              <a:gdLst/>
              <a:ahLst/>
              <a:cxnLst/>
              <a:rect l="l" t="t" r="r" b="b"/>
              <a:pathLst>
                <a:path w="4004" h="1435" extrusionOk="0">
                  <a:moveTo>
                    <a:pt x="701" y="0"/>
                  </a:moveTo>
                  <a:cubicBezTo>
                    <a:pt x="301" y="0"/>
                    <a:pt x="0" y="334"/>
                    <a:pt x="34" y="734"/>
                  </a:cubicBezTo>
                  <a:cubicBezTo>
                    <a:pt x="101" y="1135"/>
                    <a:pt x="434" y="1435"/>
                    <a:pt x="834" y="1435"/>
                  </a:cubicBezTo>
                  <a:lnTo>
                    <a:pt x="3303" y="1435"/>
                  </a:lnTo>
                  <a:cubicBezTo>
                    <a:pt x="3703" y="1435"/>
                    <a:pt x="4003" y="1101"/>
                    <a:pt x="3970" y="734"/>
                  </a:cubicBezTo>
                  <a:cubicBezTo>
                    <a:pt x="3903" y="301"/>
                    <a:pt x="3570" y="0"/>
                    <a:pt x="3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6710095" y="1677873"/>
              <a:ext cx="17245" cy="15861"/>
            </a:xfrm>
            <a:custGeom>
              <a:avLst/>
              <a:gdLst/>
              <a:ahLst/>
              <a:cxnLst/>
              <a:rect l="l" t="t" r="r" b="b"/>
              <a:pathLst>
                <a:path w="835" h="768" extrusionOk="0">
                  <a:moveTo>
                    <a:pt x="0" y="0"/>
                  </a:moveTo>
                  <a:lnTo>
                    <a:pt x="67" y="767"/>
                  </a:lnTo>
                  <a:lnTo>
                    <a:pt x="834" y="767"/>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6677031" y="1662032"/>
              <a:ext cx="18608" cy="31702"/>
            </a:xfrm>
            <a:custGeom>
              <a:avLst/>
              <a:gdLst/>
              <a:ahLst/>
              <a:cxnLst/>
              <a:rect l="l" t="t" r="r" b="b"/>
              <a:pathLst>
                <a:path w="901" h="1535" extrusionOk="0">
                  <a:moveTo>
                    <a:pt x="0" y="0"/>
                  </a:moveTo>
                  <a:lnTo>
                    <a:pt x="67" y="767"/>
                  </a:lnTo>
                  <a:lnTo>
                    <a:pt x="134" y="1534"/>
                  </a:lnTo>
                  <a:lnTo>
                    <a:pt x="901" y="1534"/>
                  </a:lnTo>
                  <a:lnTo>
                    <a:pt x="834" y="767"/>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6643945" y="1646171"/>
              <a:ext cx="20012" cy="47563"/>
            </a:xfrm>
            <a:custGeom>
              <a:avLst/>
              <a:gdLst/>
              <a:ahLst/>
              <a:cxnLst/>
              <a:rect l="l" t="t" r="r" b="b"/>
              <a:pathLst>
                <a:path w="969" h="2303" extrusionOk="0">
                  <a:moveTo>
                    <a:pt x="1" y="1"/>
                  </a:moveTo>
                  <a:lnTo>
                    <a:pt x="68" y="768"/>
                  </a:lnTo>
                  <a:lnTo>
                    <a:pt x="134" y="1535"/>
                  </a:lnTo>
                  <a:lnTo>
                    <a:pt x="201" y="2302"/>
                  </a:lnTo>
                  <a:lnTo>
                    <a:pt x="968" y="2302"/>
                  </a:lnTo>
                  <a:lnTo>
                    <a:pt x="902" y="1535"/>
                  </a:lnTo>
                  <a:lnTo>
                    <a:pt x="835" y="768"/>
                  </a:lnTo>
                  <a:lnTo>
                    <a:pt x="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5911649" y="1647555"/>
              <a:ext cx="79925" cy="46179"/>
            </a:xfrm>
            <a:custGeom>
              <a:avLst/>
              <a:gdLst/>
              <a:ahLst/>
              <a:cxnLst/>
              <a:rect l="l" t="t" r="r" b="b"/>
              <a:pathLst>
                <a:path w="3870" h="2236" extrusionOk="0">
                  <a:moveTo>
                    <a:pt x="3036" y="568"/>
                  </a:moveTo>
                  <a:lnTo>
                    <a:pt x="3136" y="1668"/>
                  </a:lnTo>
                  <a:lnTo>
                    <a:pt x="2002" y="1668"/>
                  </a:lnTo>
                  <a:lnTo>
                    <a:pt x="1902" y="568"/>
                  </a:lnTo>
                  <a:close/>
                  <a:moveTo>
                    <a:pt x="0" y="1"/>
                  </a:moveTo>
                  <a:lnTo>
                    <a:pt x="200" y="2235"/>
                  </a:lnTo>
                  <a:lnTo>
                    <a:pt x="3570" y="2235"/>
                  </a:lnTo>
                  <a:lnTo>
                    <a:pt x="3503" y="1668"/>
                  </a:lnTo>
                  <a:lnTo>
                    <a:pt x="3870" y="1668"/>
                  </a:lnTo>
                  <a:lnTo>
                    <a:pt x="3770" y="568"/>
                  </a:lnTo>
                  <a:lnTo>
                    <a:pt x="3403" y="568"/>
                  </a:lnTo>
                  <a:lnTo>
                    <a:pt x="3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5868939" y="2222107"/>
              <a:ext cx="1106354" cy="1419178"/>
            </a:xfrm>
            <a:custGeom>
              <a:avLst/>
              <a:gdLst/>
              <a:ahLst/>
              <a:cxnLst/>
              <a:rect l="l" t="t" r="r" b="b"/>
              <a:pathLst>
                <a:path w="53570" h="68717" extrusionOk="0">
                  <a:moveTo>
                    <a:pt x="0" y="0"/>
                  </a:moveTo>
                  <a:lnTo>
                    <a:pt x="5504" y="63012"/>
                  </a:lnTo>
                  <a:cubicBezTo>
                    <a:pt x="5838" y="66181"/>
                    <a:pt x="8506" y="68650"/>
                    <a:pt x="11709" y="68716"/>
                  </a:cubicBezTo>
                  <a:lnTo>
                    <a:pt x="48034" y="68716"/>
                  </a:lnTo>
                  <a:cubicBezTo>
                    <a:pt x="48054" y="68716"/>
                    <a:pt x="48073" y="68717"/>
                    <a:pt x="48092" y="68717"/>
                  </a:cubicBezTo>
                  <a:cubicBezTo>
                    <a:pt x="51167" y="68717"/>
                    <a:pt x="53570" y="66062"/>
                    <a:pt x="53238" y="63012"/>
                  </a:cubicBezTo>
                  <a:lnTo>
                    <a:pt x="47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5967493" y="3327801"/>
              <a:ext cx="501463" cy="232898"/>
            </a:xfrm>
            <a:custGeom>
              <a:avLst/>
              <a:gdLst/>
              <a:ahLst/>
              <a:cxnLst/>
              <a:rect l="l" t="t" r="r" b="b"/>
              <a:pathLst>
                <a:path w="24281" h="11277" extrusionOk="0">
                  <a:moveTo>
                    <a:pt x="2344" y="0"/>
                  </a:moveTo>
                  <a:cubicBezTo>
                    <a:pt x="1036" y="0"/>
                    <a:pt x="1" y="1154"/>
                    <a:pt x="165" y="2469"/>
                  </a:cubicBezTo>
                  <a:lnTo>
                    <a:pt x="732" y="8807"/>
                  </a:lnTo>
                  <a:cubicBezTo>
                    <a:pt x="866" y="10175"/>
                    <a:pt x="2000" y="11242"/>
                    <a:pt x="3401" y="11275"/>
                  </a:cubicBezTo>
                  <a:lnTo>
                    <a:pt x="21881" y="11275"/>
                  </a:lnTo>
                  <a:cubicBezTo>
                    <a:pt x="21900" y="11276"/>
                    <a:pt x="21919" y="11276"/>
                    <a:pt x="21938" y="11276"/>
                  </a:cubicBezTo>
                  <a:cubicBezTo>
                    <a:pt x="23277" y="11276"/>
                    <a:pt x="24280" y="10123"/>
                    <a:pt x="24149" y="8807"/>
                  </a:cubicBezTo>
                  <a:lnTo>
                    <a:pt x="23582" y="2469"/>
                  </a:lnTo>
                  <a:cubicBezTo>
                    <a:pt x="23448" y="1068"/>
                    <a:pt x="22314" y="34"/>
                    <a:pt x="20913" y="1"/>
                  </a:cubicBezTo>
                  <a:lnTo>
                    <a:pt x="2400" y="1"/>
                  </a:lnTo>
                  <a:cubicBezTo>
                    <a:pt x="2381" y="0"/>
                    <a:pt x="2363"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6469659" y="3327119"/>
              <a:ext cx="250742" cy="233580"/>
            </a:xfrm>
            <a:custGeom>
              <a:avLst/>
              <a:gdLst/>
              <a:ahLst/>
              <a:cxnLst/>
              <a:rect l="l" t="t" r="r" b="b"/>
              <a:pathLst>
                <a:path w="12141" h="11310" extrusionOk="0">
                  <a:moveTo>
                    <a:pt x="2402" y="0"/>
                  </a:moveTo>
                  <a:cubicBezTo>
                    <a:pt x="1035" y="0"/>
                    <a:pt x="1" y="1168"/>
                    <a:pt x="134" y="2502"/>
                  </a:cubicBezTo>
                  <a:lnTo>
                    <a:pt x="701" y="8840"/>
                  </a:lnTo>
                  <a:cubicBezTo>
                    <a:pt x="835" y="10208"/>
                    <a:pt x="2002" y="11275"/>
                    <a:pt x="3370" y="11308"/>
                  </a:cubicBezTo>
                  <a:lnTo>
                    <a:pt x="9741" y="11308"/>
                  </a:lnTo>
                  <a:cubicBezTo>
                    <a:pt x="9760" y="11309"/>
                    <a:pt x="9778" y="11309"/>
                    <a:pt x="9797" y="11309"/>
                  </a:cubicBezTo>
                  <a:cubicBezTo>
                    <a:pt x="11105" y="11309"/>
                    <a:pt x="12140" y="10156"/>
                    <a:pt x="11976" y="8840"/>
                  </a:cubicBezTo>
                  <a:lnTo>
                    <a:pt x="11442" y="2502"/>
                  </a:lnTo>
                  <a:cubicBezTo>
                    <a:pt x="11275" y="1101"/>
                    <a:pt x="10141" y="34"/>
                    <a:pt x="8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6720421" y="3327119"/>
              <a:ext cx="250742" cy="233580"/>
            </a:xfrm>
            <a:custGeom>
              <a:avLst/>
              <a:gdLst/>
              <a:ahLst/>
              <a:cxnLst/>
              <a:rect l="l" t="t" r="r" b="b"/>
              <a:pathLst>
                <a:path w="12141" h="11310" extrusionOk="0">
                  <a:moveTo>
                    <a:pt x="2402" y="0"/>
                  </a:moveTo>
                  <a:cubicBezTo>
                    <a:pt x="1068" y="0"/>
                    <a:pt x="1" y="1168"/>
                    <a:pt x="167" y="2502"/>
                  </a:cubicBezTo>
                  <a:lnTo>
                    <a:pt x="701" y="8840"/>
                  </a:lnTo>
                  <a:cubicBezTo>
                    <a:pt x="835" y="10208"/>
                    <a:pt x="2002" y="11275"/>
                    <a:pt x="3403" y="11308"/>
                  </a:cubicBezTo>
                  <a:lnTo>
                    <a:pt x="9741" y="11308"/>
                  </a:lnTo>
                  <a:cubicBezTo>
                    <a:pt x="9760" y="11309"/>
                    <a:pt x="9778" y="11309"/>
                    <a:pt x="9797" y="11309"/>
                  </a:cubicBezTo>
                  <a:cubicBezTo>
                    <a:pt x="11105" y="11309"/>
                    <a:pt x="12141" y="10156"/>
                    <a:pt x="12009" y="8840"/>
                  </a:cubicBezTo>
                  <a:lnTo>
                    <a:pt x="11442" y="2502"/>
                  </a:lnTo>
                  <a:cubicBezTo>
                    <a:pt x="11309" y="1101"/>
                    <a:pt x="10141" y="34"/>
                    <a:pt x="8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5945457" y="3074271"/>
              <a:ext cx="250040" cy="232898"/>
            </a:xfrm>
            <a:custGeom>
              <a:avLst/>
              <a:gdLst/>
              <a:ahLst/>
              <a:cxnLst/>
              <a:rect l="l" t="t" r="r" b="b"/>
              <a:pathLst>
                <a:path w="12107" h="11277" extrusionOk="0">
                  <a:moveTo>
                    <a:pt x="2376" y="1"/>
                  </a:moveTo>
                  <a:cubicBezTo>
                    <a:pt x="1036" y="1"/>
                    <a:pt x="0" y="1154"/>
                    <a:pt x="165" y="2470"/>
                  </a:cubicBezTo>
                  <a:lnTo>
                    <a:pt x="732" y="8808"/>
                  </a:lnTo>
                  <a:cubicBezTo>
                    <a:pt x="865" y="10175"/>
                    <a:pt x="1999" y="11243"/>
                    <a:pt x="3367" y="11276"/>
                  </a:cubicBezTo>
                  <a:lnTo>
                    <a:pt x="9738" y="11276"/>
                  </a:lnTo>
                  <a:cubicBezTo>
                    <a:pt x="11072" y="11276"/>
                    <a:pt x="12106" y="10142"/>
                    <a:pt x="11973" y="8808"/>
                  </a:cubicBezTo>
                  <a:lnTo>
                    <a:pt x="11439" y="2470"/>
                  </a:lnTo>
                  <a:cubicBezTo>
                    <a:pt x="11306" y="1069"/>
                    <a:pt x="10138" y="1"/>
                    <a:pt x="8771" y="1"/>
                  </a:cubicBezTo>
                  <a:lnTo>
                    <a:pt x="2433" y="1"/>
                  </a:lnTo>
                  <a:cubicBezTo>
                    <a:pt x="2414" y="1"/>
                    <a:pt x="2395" y="1"/>
                    <a:pt x="2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6196220" y="3074271"/>
              <a:ext cx="250721" cy="232898"/>
            </a:xfrm>
            <a:custGeom>
              <a:avLst/>
              <a:gdLst/>
              <a:ahLst/>
              <a:cxnLst/>
              <a:rect l="l" t="t" r="r" b="b"/>
              <a:pathLst>
                <a:path w="12140" h="11277" extrusionOk="0">
                  <a:moveTo>
                    <a:pt x="2344" y="1"/>
                  </a:moveTo>
                  <a:cubicBezTo>
                    <a:pt x="1036" y="1"/>
                    <a:pt x="0" y="1154"/>
                    <a:pt x="165" y="2470"/>
                  </a:cubicBezTo>
                  <a:lnTo>
                    <a:pt x="698" y="8808"/>
                  </a:lnTo>
                  <a:cubicBezTo>
                    <a:pt x="865" y="10175"/>
                    <a:pt x="1999" y="11243"/>
                    <a:pt x="3400" y="11276"/>
                  </a:cubicBezTo>
                  <a:lnTo>
                    <a:pt x="9738" y="11276"/>
                  </a:lnTo>
                  <a:cubicBezTo>
                    <a:pt x="11072" y="11276"/>
                    <a:pt x="12140" y="10142"/>
                    <a:pt x="12006" y="8808"/>
                  </a:cubicBezTo>
                  <a:lnTo>
                    <a:pt x="11439" y="2470"/>
                  </a:lnTo>
                  <a:cubicBezTo>
                    <a:pt x="11306" y="1069"/>
                    <a:pt x="10138" y="1"/>
                    <a:pt x="8771" y="1"/>
                  </a:cubicBezTo>
                  <a:lnTo>
                    <a:pt x="2400" y="1"/>
                  </a:lnTo>
                  <a:cubicBezTo>
                    <a:pt x="2381" y="1"/>
                    <a:pt x="2362"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6447623" y="3073589"/>
              <a:ext cx="250081" cy="233580"/>
            </a:xfrm>
            <a:custGeom>
              <a:avLst/>
              <a:gdLst/>
              <a:ahLst/>
              <a:cxnLst/>
              <a:rect l="l" t="t" r="r" b="b"/>
              <a:pathLst>
                <a:path w="12109" h="11310" extrusionOk="0">
                  <a:moveTo>
                    <a:pt x="2402" y="1"/>
                  </a:moveTo>
                  <a:cubicBezTo>
                    <a:pt x="1034" y="1"/>
                    <a:pt x="0" y="1135"/>
                    <a:pt x="134" y="2469"/>
                  </a:cubicBezTo>
                  <a:lnTo>
                    <a:pt x="701" y="8841"/>
                  </a:lnTo>
                  <a:cubicBezTo>
                    <a:pt x="834" y="10208"/>
                    <a:pt x="1968" y="11276"/>
                    <a:pt x="3369" y="11309"/>
                  </a:cubicBezTo>
                  <a:lnTo>
                    <a:pt x="9707" y="11309"/>
                  </a:lnTo>
                  <a:cubicBezTo>
                    <a:pt x="11041" y="11309"/>
                    <a:pt x="12109" y="10175"/>
                    <a:pt x="11975" y="8841"/>
                  </a:cubicBezTo>
                  <a:lnTo>
                    <a:pt x="11408" y="2469"/>
                  </a:lnTo>
                  <a:cubicBezTo>
                    <a:pt x="11275" y="1102"/>
                    <a:pt x="10141" y="34"/>
                    <a:pt x="8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6698385" y="3073589"/>
              <a:ext cx="250783" cy="233580"/>
            </a:xfrm>
            <a:custGeom>
              <a:avLst/>
              <a:gdLst/>
              <a:ahLst/>
              <a:cxnLst/>
              <a:rect l="l" t="t" r="r" b="b"/>
              <a:pathLst>
                <a:path w="12143" h="11310" extrusionOk="0">
                  <a:moveTo>
                    <a:pt x="2402" y="1"/>
                  </a:moveTo>
                  <a:cubicBezTo>
                    <a:pt x="1068" y="1"/>
                    <a:pt x="0" y="1135"/>
                    <a:pt x="134" y="2469"/>
                  </a:cubicBezTo>
                  <a:lnTo>
                    <a:pt x="701" y="8841"/>
                  </a:lnTo>
                  <a:cubicBezTo>
                    <a:pt x="834" y="10208"/>
                    <a:pt x="2002" y="11276"/>
                    <a:pt x="3403" y="11309"/>
                  </a:cubicBezTo>
                  <a:lnTo>
                    <a:pt x="9740" y="11309"/>
                  </a:lnTo>
                  <a:cubicBezTo>
                    <a:pt x="11075" y="11309"/>
                    <a:pt x="12142" y="10175"/>
                    <a:pt x="11975" y="8841"/>
                  </a:cubicBezTo>
                  <a:lnTo>
                    <a:pt x="11442" y="2469"/>
                  </a:lnTo>
                  <a:cubicBezTo>
                    <a:pt x="11308" y="1102"/>
                    <a:pt x="10141" y="34"/>
                    <a:pt x="8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5922719" y="2820059"/>
              <a:ext cx="250701" cy="232898"/>
            </a:xfrm>
            <a:custGeom>
              <a:avLst/>
              <a:gdLst/>
              <a:ahLst/>
              <a:cxnLst/>
              <a:rect l="l" t="t" r="r" b="b"/>
              <a:pathLst>
                <a:path w="12139" h="11277" extrusionOk="0">
                  <a:moveTo>
                    <a:pt x="2344" y="1"/>
                  </a:moveTo>
                  <a:cubicBezTo>
                    <a:pt x="1036" y="1"/>
                    <a:pt x="0" y="1154"/>
                    <a:pt x="165" y="2470"/>
                  </a:cubicBezTo>
                  <a:lnTo>
                    <a:pt x="732" y="8808"/>
                  </a:lnTo>
                  <a:cubicBezTo>
                    <a:pt x="865" y="10209"/>
                    <a:pt x="1999" y="11276"/>
                    <a:pt x="3400" y="11276"/>
                  </a:cubicBezTo>
                  <a:lnTo>
                    <a:pt x="9738" y="11276"/>
                  </a:lnTo>
                  <a:cubicBezTo>
                    <a:pt x="9757" y="11277"/>
                    <a:pt x="9776" y="11277"/>
                    <a:pt x="9794" y="11277"/>
                  </a:cubicBezTo>
                  <a:cubicBezTo>
                    <a:pt x="11102" y="11277"/>
                    <a:pt x="12138" y="10123"/>
                    <a:pt x="12007" y="8808"/>
                  </a:cubicBezTo>
                  <a:lnTo>
                    <a:pt x="11440" y="2470"/>
                  </a:lnTo>
                  <a:cubicBezTo>
                    <a:pt x="11306" y="1069"/>
                    <a:pt x="10139" y="35"/>
                    <a:pt x="8738" y="1"/>
                  </a:cubicBezTo>
                  <a:lnTo>
                    <a:pt x="2400" y="1"/>
                  </a:lnTo>
                  <a:cubicBezTo>
                    <a:pt x="2381" y="1"/>
                    <a:pt x="2362"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6174163" y="2820059"/>
              <a:ext cx="250701" cy="232898"/>
            </a:xfrm>
            <a:custGeom>
              <a:avLst/>
              <a:gdLst/>
              <a:ahLst/>
              <a:cxnLst/>
              <a:rect l="l" t="t" r="r" b="b"/>
              <a:pathLst>
                <a:path w="12139" h="11277" extrusionOk="0">
                  <a:moveTo>
                    <a:pt x="2344" y="1"/>
                  </a:moveTo>
                  <a:cubicBezTo>
                    <a:pt x="1036" y="1"/>
                    <a:pt x="1" y="1154"/>
                    <a:pt x="165" y="2470"/>
                  </a:cubicBezTo>
                  <a:lnTo>
                    <a:pt x="699" y="8808"/>
                  </a:lnTo>
                  <a:cubicBezTo>
                    <a:pt x="866" y="10209"/>
                    <a:pt x="2000" y="11276"/>
                    <a:pt x="3401" y="11276"/>
                  </a:cubicBezTo>
                  <a:lnTo>
                    <a:pt x="9739" y="11276"/>
                  </a:lnTo>
                  <a:cubicBezTo>
                    <a:pt x="9757" y="11277"/>
                    <a:pt x="9776" y="11277"/>
                    <a:pt x="9794" y="11277"/>
                  </a:cubicBezTo>
                  <a:cubicBezTo>
                    <a:pt x="11103" y="11277"/>
                    <a:pt x="12139" y="10123"/>
                    <a:pt x="12007" y="8808"/>
                  </a:cubicBezTo>
                  <a:lnTo>
                    <a:pt x="11440" y="2470"/>
                  </a:lnTo>
                  <a:cubicBezTo>
                    <a:pt x="11306" y="1069"/>
                    <a:pt x="10139" y="35"/>
                    <a:pt x="8771" y="1"/>
                  </a:cubicBezTo>
                  <a:lnTo>
                    <a:pt x="2400" y="1"/>
                  </a:lnTo>
                  <a:cubicBezTo>
                    <a:pt x="2381" y="1"/>
                    <a:pt x="2363"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6424925" y="2820059"/>
              <a:ext cx="251382" cy="232898"/>
            </a:xfrm>
            <a:custGeom>
              <a:avLst/>
              <a:gdLst/>
              <a:ahLst/>
              <a:cxnLst/>
              <a:rect l="l" t="t" r="r" b="b"/>
              <a:pathLst>
                <a:path w="12172" h="11277" extrusionOk="0">
                  <a:moveTo>
                    <a:pt x="2344" y="1"/>
                  </a:moveTo>
                  <a:cubicBezTo>
                    <a:pt x="1036" y="1"/>
                    <a:pt x="1" y="1154"/>
                    <a:pt x="165" y="2470"/>
                  </a:cubicBezTo>
                  <a:lnTo>
                    <a:pt x="699" y="8808"/>
                  </a:lnTo>
                  <a:cubicBezTo>
                    <a:pt x="866" y="10209"/>
                    <a:pt x="2000" y="11276"/>
                    <a:pt x="3401" y="11276"/>
                  </a:cubicBezTo>
                  <a:lnTo>
                    <a:pt x="9739" y="11276"/>
                  </a:lnTo>
                  <a:cubicBezTo>
                    <a:pt x="9758" y="11277"/>
                    <a:pt x="9777" y="11277"/>
                    <a:pt x="9796" y="11277"/>
                  </a:cubicBezTo>
                  <a:cubicBezTo>
                    <a:pt x="11136" y="11277"/>
                    <a:pt x="12171" y="10123"/>
                    <a:pt x="12007" y="8808"/>
                  </a:cubicBezTo>
                  <a:lnTo>
                    <a:pt x="11473" y="2470"/>
                  </a:lnTo>
                  <a:cubicBezTo>
                    <a:pt x="11306" y="1069"/>
                    <a:pt x="10172" y="35"/>
                    <a:pt x="8771" y="1"/>
                  </a:cubicBezTo>
                  <a:lnTo>
                    <a:pt x="2400" y="1"/>
                  </a:lnTo>
                  <a:cubicBezTo>
                    <a:pt x="2381" y="1"/>
                    <a:pt x="2363"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6676370" y="2820059"/>
              <a:ext cx="250701" cy="232898"/>
            </a:xfrm>
            <a:custGeom>
              <a:avLst/>
              <a:gdLst/>
              <a:ahLst/>
              <a:cxnLst/>
              <a:rect l="l" t="t" r="r" b="b"/>
              <a:pathLst>
                <a:path w="12139" h="11277" extrusionOk="0">
                  <a:moveTo>
                    <a:pt x="2343" y="1"/>
                  </a:moveTo>
                  <a:cubicBezTo>
                    <a:pt x="1004" y="1"/>
                    <a:pt x="1" y="1154"/>
                    <a:pt x="132" y="2470"/>
                  </a:cubicBezTo>
                  <a:lnTo>
                    <a:pt x="699" y="8808"/>
                  </a:lnTo>
                  <a:cubicBezTo>
                    <a:pt x="833" y="10209"/>
                    <a:pt x="2000" y="11276"/>
                    <a:pt x="3368" y="11276"/>
                  </a:cubicBezTo>
                  <a:lnTo>
                    <a:pt x="9739" y="11276"/>
                  </a:lnTo>
                  <a:cubicBezTo>
                    <a:pt x="9758" y="11277"/>
                    <a:pt x="9776" y="11277"/>
                    <a:pt x="9795" y="11277"/>
                  </a:cubicBezTo>
                  <a:cubicBezTo>
                    <a:pt x="11103" y="11277"/>
                    <a:pt x="12138" y="10123"/>
                    <a:pt x="11974" y="8808"/>
                  </a:cubicBezTo>
                  <a:lnTo>
                    <a:pt x="11407" y="2470"/>
                  </a:lnTo>
                  <a:cubicBezTo>
                    <a:pt x="11273" y="1069"/>
                    <a:pt x="10139" y="35"/>
                    <a:pt x="8738" y="1"/>
                  </a:cubicBezTo>
                  <a:lnTo>
                    <a:pt x="2400" y="1"/>
                  </a:lnTo>
                  <a:cubicBezTo>
                    <a:pt x="2381" y="1"/>
                    <a:pt x="2362" y="1"/>
                    <a:pt x="2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5900662" y="2566550"/>
              <a:ext cx="251424" cy="233580"/>
            </a:xfrm>
            <a:custGeom>
              <a:avLst/>
              <a:gdLst/>
              <a:ahLst/>
              <a:cxnLst/>
              <a:rect l="l" t="t" r="r" b="b"/>
              <a:pathLst>
                <a:path w="12174" h="11310" extrusionOk="0">
                  <a:moveTo>
                    <a:pt x="2345" y="0"/>
                  </a:moveTo>
                  <a:cubicBezTo>
                    <a:pt x="1036" y="0"/>
                    <a:pt x="1" y="1154"/>
                    <a:pt x="165" y="2469"/>
                  </a:cubicBezTo>
                  <a:lnTo>
                    <a:pt x="699" y="8841"/>
                  </a:lnTo>
                  <a:cubicBezTo>
                    <a:pt x="866" y="10208"/>
                    <a:pt x="2000" y="11276"/>
                    <a:pt x="3401" y="11309"/>
                  </a:cubicBezTo>
                  <a:lnTo>
                    <a:pt x="9739" y="11309"/>
                  </a:lnTo>
                  <a:cubicBezTo>
                    <a:pt x="11107" y="11309"/>
                    <a:pt x="12174" y="10142"/>
                    <a:pt x="12007" y="8807"/>
                  </a:cubicBezTo>
                  <a:lnTo>
                    <a:pt x="11440" y="2469"/>
                  </a:lnTo>
                  <a:cubicBezTo>
                    <a:pt x="11307" y="1102"/>
                    <a:pt x="10139" y="34"/>
                    <a:pt x="8772" y="1"/>
                  </a:cubicBezTo>
                  <a:lnTo>
                    <a:pt x="2400" y="1"/>
                  </a:lnTo>
                  <a:cubicBezTo>
                    <a:pt x="2382" y="1"/>
                    <a:pt x="2363" y="0"/>
                    <a:pt x="2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6152106" y="2566550"/>
              <a:ext cx="250742" cy="233580"/>
            </a:xfrm>
            <a:custGeom>
              <a:avLst/>
              <a:gdLst/>
              <a:ahLst/>
              <a:cxnLst/>
              <a:rect l="l" t="t" r="r" b="b"/>
              <a:pathLst>
                <a:path w="12141" h="11310" extrusionOk="0">
                  <a:moveTo>
                    <a:pt x="2345" y="0"/>
                  </a:moveTo>
                  <a:cubicBezTo>
                    <a:pt x="1037" y="0"/>
                    <a:pt x="1" y="1154"/>
                    <a:pt x="132" y="2469"/>
                  </a:cubicBezTo>
                  <a:lnTo>
                    <a:pt x="699" y="8841"/>
                  </a:lnTo>
                  <a:cubicBezTo>
                    <a:pt x="833" y="10208"/>
                    <a:pt x="2000" y="11276"/>
                    <a:pt x="3368" y="11309"/>
                  </a:cubicBezTo>
                  <a:lnTo>
                    <a:pt x="9739" y="11309"/>
                  </a:lnTo>
                  <a:cubicBezTo>
                    <a:pt x="11074" y="11309"/>
                    <a:pt x="12141" y="10142"/>
                    <a:pt x="11974" y="8807"/>
                  </a:cubicBezTo>
                  <a:lnTo>
                    <a:pt x="11440" y="2469"/>
                  </a:lnTo>
                  <a:cubicBezTo>
                    <a:pt x="11274" y="1102"/>
                    <a:pt x="10140" y="34"/>
                    <a:pt x="8739" y="1"/>
                  </a:cubicBezTo>
                  <a:lnTo>
                    <a:pt x="2401" y="1"/>
                  </a:lnTo>
                  <a:cubicBezTo>
                    <a:pt x="2382" y="1"/>
                    <a:pt x="2363" y="0"/>
                    <a:pt x="2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6402889" y="2566550"/>
              <a:ext cx="251424" cy="233580"/>
            </a:xfrm>
            <a:custGeom>
              <a:avLst/>
              <a:gdLst/>
              <a:ahLst/>
              <a:cxnLst/>
              <a:rect l="l" t="t" r="r" b="b"/>
              <a:pathLst>
                <a:path w="12174" h="11310" extrusionOk="0">
                  <a:moveTo>
                    <a:pt x="2344" y="0"/>
                  </a:moveTo>
                  <a:cubicBezTo>
                    <a:pt x="1036" y="0"/>
                    <a:pt x="0" y="1154"/>
                    <a:pt x="165" y="2469"/>
                  </a:cubicBezTo>
                  <a:lnTo>
                    <a:pt x="698" y="8841"/>
                  </a:lnTo>
                  <a:cubicBezTo>
                    <a:pt x="832" y="10208"/>
                    <a:pt x="1999" y="11276"/>
                    <a:pt x="3400" y="11309"/>
                  </a:cubicBezTo>
                  <a:lnTo>
                    <a:pt x="9738" y="11309"/>
                  </a:lnTo>
                  <a:cubicBezTo>
                    <a:pt x="11106" y="11309"/>
                    <a:pt x="12173" y="10142"/>
                    <a:pt x="12007" y="8807"/>
                  </a:cubicBezTo>
                  <a:lnTo>
                    <a:pt x="11439" y="2469"/>
                  </a:lnTo>
                  <a:cubicBezTo>
                    <a:pt x="11306" y="1102"/>
                    <a:pt x="10139" y="34"/>
                    <a:pt x="8738" y="1"/>
                  </a:cubicBezTo>
                  <a:lnTo>
                    <a:pt x="2400" y="1"/>
                  </a:lnTo>
                  <a:cubicBezTo>
                    <a:pt x="2381" y="1"/>
                    <a:pt x="2362"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6653652" y="2566550"/>
              <a:ext cx="251424" cy="233580"/>
            </a:xfrm>
            <a:custGeom>
              <a:avLst/>
              <a:gdLst/>
              <a:ahLst/>
              <a:cxnLst/>
              <a:rect l="l" t="t" r="r" b="b"/>
              <a:pathLst>
                <a:path w="12174" h="11310" extrusionOk="0">
                  <a:moveTo>
                    <a:pt x="2376" y="0"/>
                  </a:moveTo>
                  <a:cubicBezTo>
                    <a:pt x="1036" y="0"/>
                    <a:pt x="0" y="1154"/>
                    <a:pt x="165" y="2469"/>
                  </a:cubicBezTo>
                  <a:lnTo>
                    <a:pt x="732" y="8841"/>
                  </a:lnTo>
                  <a:cubicBezTo>
                    <a:pt x="865" y="10208"/>
                    <a:pt x="1999" y="11276"/>
                    <a:pt x="3400" y="11309"/>
                  </a:cubicBezTo>
                  <a:lnTo>
                    <a:pt x="9738" y="11309"/>
                  </a:lnTo>
                  <a:cubicBezTo>
                    <a:pt x="11106" y="11309"/>
                    <a:pt x="12173" y="10142"/>
                    <a:pt x="12007" y="8807"/>
                  </a:cubicBezTo>
                  <a:lnTo>
                    <a:pt x="11439" y="2469"/>
                  </a:lnTo>
                  <a:cubicBezTo>
                    <a:pt x="11306" y="1102"/>
                    <a:pt x="10139" y="34"/>
                    <a:pt x="8771" y="1"/>
                  </a:cubicBezTo>
                  <a:lnTo>
                    <a:pt x="2433" y="1"/>
                  </a:lnTo>
                  <a:cubicBezTo>
                    <a:pt x="2414" y="1"/>
                    <a:pt x="2395" y="0"/>
                    <a:pt x="2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5878584" y="2312359"/>
              <a:ext cx="250742" cy="233559"/>
            </a:xfrm>
            <a:custGeom>
              <a:avLst/>
              <a:gdLst/>
              <a:ahLst/>
              <a:cxnLst/>
              <a:rect l="l" t="t" r="r" b="b"/>
              <a:pathLst>
                <a:path w="12141" h="11309" extrusionOk="0">
                  <a:moveTo>
                    <a:pt x="2402" y="0"/>
                  </a:moveTo>
                  <a:cubicBezTo>
                    <a:pt x="1068" y="0"/>
                    <a:pt x="0" y="1134"/>
                    <a:pt x="167" y="2469"/>
                  </a:cubicBezTo>
                  <a:lnTo>
                    <a:pt x="701" y="8840"/>
                  </a:lnTo>
                  <a:cubicBezTo>
                    <a:pt x="834" y="10208"/>
                    <a:pt x="2002" y="11275"/>
                    <a:pt x="3403" y="11308"/>
                  </a:cubicBezTo>
                  <a:lnTo>
                    <a:pt x="9740" y="11308"/>
                  </a:lnTo>
                  <a:cubicBezTo>
                    <a:pt x="9759" y="11309"/>
                    <a:pt x="9778" y="11309"/>
                    <a:pt x="9796" y="11309"/>
                  </a:cubicBezTo>
                  <a:cubicBezTo>
                    <a:pt x="11104" y="11309"/>
                    <a:pt x="12140" y="10156"/>
                    <a:pt x="12009" y="8840"/>
                  </a:cubicBezTo>
                  <a:lnTo>
                    <a:pt x="11442" y="2469"/>
                  </a:lnTo>
                  <a:cubicBezTo>
                    <a:pt x="11308" y="1101"/>
                    <a:pt x="10141" y="34"/>
                    <a:pt x="8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6129347" y="2312359"/>
              <a:ext cx="250783" cy="233559"/>
            </a:xfrm>
            <a:custGeom>
              <a:avLst/>
              <a:gdLst/>
              <a:ahLst/>
              <a:cxnLst/>
              <a:rect l="l" t="t" r="r" b="b"/>
              <a:pathLst>
                <a:path w="12143" h="11309" extrusionOk="0">
                  <a:moveTo>
                    <a:pt x="2402" y="0"/>
                  </a:moveTo>
                  <a:cubicBezTo>
                    <a:pt x="1068" y="0"/>
                    <a:pt x="0" y="1134"/>
                    <a:pt x="167" y="2469"/>
                  </a:cubicBezTo>
                  <a:lnTo>
                    <a:pt x="734" y="8840"/>
                  </a:lnTo>
                  <a:cubicBezTo>
                    <a:pt x="867" y="10208"/>
                    <a:pt x="2002" y="11275"/>
                    <a:pt x="3403" y="11308"/>
                  </a:cubicBezTo>
                  <a:lnTo>
                    <a:pt x="9740" y="11308"/>
                  </a:lnTo>
                  <a:cubicBezTo>
                    <a:pt x="11075" y="11308"/>
                    <a:pt x="12142" y="10174"/>
                    <a:pt x="12009" y="8840"/>
                  </a:cubicBezTo>
                  <a:lnTo>
                    <a:pt x="11442" y="2469"/>
                  </a:lnTo>
                  <a:cubicBezTo>
                    <a:pt x="11308" y="1101"/>
                    <a:pt x="10141" y="34"/>
                    <a:pt x="8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6380791" y="2312359"/>
              <a:ext cx="250742" cy="233559"/>
            </a:xfrm>
            <a:custGeom>
              <a:avLst/>
              <a:gdLst/>
              <a:ahLst/>
              <a:cxnLst/>
              <a:rect l="l" t="t" r="r" b="b"/>
              <a:pathLst>
                <a:path w="12141" h="11309" extrusionOk="0">
                  <a:moveTo>
                    <a:pt x="2402" y="0"/>
                  </a:moveTo>
                  <a:cubicBezTo>
                    <a:pt x="1068" y="0"/>
                    <a:pt x="1" y="1134"/>
                    <a:pt x="167" y="2469"/>
                  </a:cubicBezTo>
                  <a:lnTo>
                    <a:pt x="701" y="8840"/>
                  </a:lnTo>
                  <a:cubicBezTo>
                    <a:pt x="868" y="10208"/>
                    <a:pt x="2002" y="11275"/>
                    <a:pt x="3403" y="11308"/>
                  </a:cubicBezTo>
                  <a:lnTo>
                    <a:pt x="9741" y="11308"/>
                  </a:lnTo>
                  <a:cubicBezTo>
                    <a:pt x="9759" y="11309"/>
                    <a:pt x="9778" y="11309"/>
                    <a:pt x="9797" y="11309"/>
                  </a:cubicBezTo>
                  <a:cubicBezTo>
                    <a:pt x="11105" y="11309"/>
                    <a:pt x="12141" y="10156"/>
                    <a:pt x="12009" y="8840"/>
                  </a:cubicBezTo>
                  <a:lnTo>
                    <a:pt x="11442" y="2469"/>
                  </a:lnTo>
                  <a:cubicBezTo>
                    <a:pt x="11309" y="1101"/>
                    <a:pt x="10141" y="34"/>
                    <a:pt x="8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6631595" y="2312338"/>
              <a:ext cx="251382" cy="233580"/>
            </a:xfrm>
            <a:custGeom>
              <a:avLst/>
              <a:gdLst/>
              <a:ahLst/>
              <a:cxnLst/>
              <a:rect l="l" t="t" r="r" b="b"/>
              <a:pathLst>
                <a:path w="12172" h="11310" extrusionOk="0">
                  <a:moveTo>
                    <a:pt x="2344" y="1"/>
                  </a:moveTo>
                  <a:cubicBezTo>
                    <a:pt x="1036" y="1"/>
                    <a:pt x="1" y="1154"/>
                    <a:pt x="165" y="2470"/>
                  </a:cubicBezTo>
                  <a:lnTo>
                    <a:pt x="699" y="8841"/>
                  </a:lnTo>
                  <a:cubicBezTo>
                    <a:pt x="866" y="10209"/>
                    <a:pt x="2000" y="11276"/>
                    <a:pt x="3401" y="11309"/>
                  </a:cubicBezTo>
                  <a:lnTo>
                    <a:pt x="9739" y="11309"/>
                  </a:lnTo>
                  <a:cubicBezTo>
                    <a:pt x="9758" y="11310"/>
                    <a:pt x="9777" y="11310"/>
                    <a:pt x="9796" y="11310"/>
                  </a:cubicBezTo>
                  <a:cubicBezTo>
                    <a:pt x="11136" y="11310"/>
                    <a:pt x="12172" y="10157"/>
                    <a:pt x="12007" y="8841"/>
                  </a:cubicBezTo>
                  <a:lnTo>
                    <a:pt x="11473" y="2470"/>
                  </a:lnTo>
                  <a:cubicBezTo>
                    <a:pt x="11307" y="1102"/>
                    <a:pt x="10172" y="35"/>
                    <a:pt x="8771" y="1"/>
                  </a:cubicBezTo>
                  <a:lnTo>
                    <a:pt x="2400" y="1"/>
                  </a:lnTo>
                  <a:cubicBezTo>
                    <a:pt x="2382" y="1"/>
                    <a:pt x="2363" y="1"/>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6347045" y="2020952"/>
              <a:ext cx="67534" cy="140540"/>
            </a:xfrm>
            <a:custGeom>
              <a:avLst/>
              <a:gdLst/>
              <a:ahLst/>
              <a:cxnLst/>
              <a:rect l="l" t="t" r="r" b="b"/>
              <a:pathLst>
                <a:path w="3270" h="6805" extrusionOk="0">
                  <a:moveTo>
                    <a:pt x="0" y="0"/>
                  </a:moveTo>
                  <a:lnTo>
                    <a:pt x="67" y="1034"/>
                  </a:lnTo>
                  <a:lnTo>
                    <a:pt x="1501" y="1034"/>
                  </a:lnTo>
                  <a:lnTo>
                    <a:pt x="2001" y="6805"/>
                  </a:lnTo>
                  <a:lnTo>
                    <a:pt x="3269" y="6805"/>
                  </a:lnTo>
                  <a:lnTo>
                    <a:pt x="26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6438659" y="2129109"/>
              <a:ext cx="35853" cy="33767"/>
            </a:xfrm>
            <a:custGeom>
              <a:avLst/>
              <a:gdLst/>
              <a:ahLst/>
              <a:cxnLst/>
              <a:rect l="l" t="t" r="r" b="b"/>
              <a:pathLst>
                <a:path w="1736" h="1635" extrusionOk="0">
                  <a:moveTo>
                    <a:pt x="801" y="0"/>
                  </a:moveTo>
                  <a:cubicBezTo>
                    <a:pt x="367" y="0"/>
                    <a:pt x="1" y="367"/>
                    <a:pt x="67" y="834"/>
                  </a:cubicBezTo>
                  <a:cubicBezTo>
                    <a:pt x="101" y="1268"/>
                    <a:pt x="501" y="1635"/>
                    <a:pt x="935" y="1635"/>
                  </a:cubicBezTo>
                  <a:cubicBezTo>
                    <a:pt x="1368" y="1635"/>
                    <a:pt x="1735" y="1268"/>
                    <a:pt x="1668" y="834"/>
                  </a:cubicBezTo>
                  <a:cubicBezTo>
                    <a:pt x="1635" y="367"/>
                    <a:pt x="1268"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6473108" y="2020952"/>
              <a:ext cx="110243" cy="139859"/>
            </a:xfrm>
            <a:custGeom>
              <a:avLst/>
              <a:gdLst/>
              <a:ahLst/>
              <a:cxnLst/>
              <a:rect l="l" t="t" r="r" b="b"/>
              <a:pathLst>
                <a:path w="5338" h="6772" extrusionOk="0">
                  <a:moveTo>
                    <a:pt x="0" y="0"/>
                  </a:moveTo>
                  <a:lnTo>
                    <a:pt x="201" y="2235"/>
                  </a:lnTo>
                  <a:lnTo>
                    <a:pt x="1368" y="2235"/>
                  </a:lnTo>
                  <a:lnTo>
                    <a:pt x="1268" y="1068"/>
                  </a:lnTo>
                  <a:lnTo>
                    <a:pt x="3937" y="1068"/>
                  </a:lnTo>
                  <a:lnTo>
                    <a:pt x="1868" y="6772"/>
                  </a:lnTo>
                  <a:lnTo>
                    <a:pt x="3236" y="6772"/>
                  </a:lnTo>
                  <a:lnTo>
                    <a:pt x="5338" y="834"/>
                  </a:lnTo>
                  <a:lnTo>
                    <a:pt x="52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6595040" y="2020250"/>
              <a:ext cx="110243" cy="140561"/>
            </a:xfrm>
            <a:custGeom>
              <a:avLst/>
              <a:gdLst/>
              <a:ahLst/>
              <a:cxnLst/>
              <a:rect l="l" t="t" r="r" b="b"/>
              <a:pathLst>
                <a:path w="5338" h="6806" extrusionOk="0">
                  <a:moveTo>
                    <a:pt x="1" y="1"/>
                  </a:moveTo>
                  <a:lnTo>
                    <a:pt x="201" y="2236"/>
                  </a:lnTo>
                  <a:lnTo>
                    <a:pt x="1368" y="2236"/>
                  </a:lnTo>
                  <a:lnTo>
                    <a:pt x="1268" y="1068"/>
                  </a:lnTo>
                  <a:lnTo>
                    <a:pt x="3937" y="1068"/>
                  </a:lnTo>
                  <a:lnTo>
                    <a:pt x="1869" y="6806"/>
                  </a:lnTo>
                  <a:lnTo>
                    <a:pt x="3236" y="6806"/>
                  </a:lnTo>
                  <a:lnTo>
                    <a:pt x="5338" y="868"/>
                  </a:lnTo>
                  <a:lnTo>
                    <a:pt x="5271" y="3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6716972" y="2020250"/>
              <a:ext cx="110945" cy="140561"/>
            </a:xfrm>
            <a:custGeom>
              <a:avLst/>
              <a:gdLst/>
              <a:ahLst/>
              <a:cxnLst/>
              <a:rect l="l" t="t" r="r" b="b"/>
              <a:pathLst>
                <a:path w="5372" h="6806" extrusionOk="0">
                  <a:moveTo>
                    <a:pt x="1" y="1"/>
                  </a:moveTo>
                  <a:lnTo>
                    <a:pt x="201" y="2236"/>
                  </a:lnTo>
                  <a:lnTo>
                    <a:pt x="1368" y="2236"/>
                  </a:lnTo>
                  <a:lnTo>
                    <a:pt x="1268" y="1068"/>
                  </a:lnTo>
                  <a:lnTo>
                    <a:pt x="3937" y="1068"/>
                  </a:lnTo>
                  <a:lnTo>
                    <a:pt x="1869" y="6806"/>
                  </a:lnTo>
                  <a:lnTo>
                    <a:pt x="3236" y="6806"/>
                  </a:lnTo>
                  <a:lnTo>
                    <a:pt x="5371" y="868"/>
                  </a:lnTo>
                  <a:lnTo>
                    <a:pt x="5271" y="3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6191346" y="3401510"/>
              <a:ext cx="64085" cy="74432"/>
            </a:xfrm>
            <a:custGeom>
              <a:avLst/>
              <a:gdLst/>
              <a:ahLst/>
              <a:cxnLst/>
              <a:rect l="l" t="t" r="r" b="b"/>
              <a:pathLst>
                <a:path w="3103" h="3604" extrusionOk="0">
                  <a:moveTo>
                    <a:pt x="1435" y="535"/>
                  </a:moveTo>
                  <a:cubicBezTo>
                    <a:pt x="1935" y="535"/>
                    <a:pt x="2269" y="968"/>
                    <a:pt x="2369" y="1802"/>
                  </a:cubicBezTo>
                  <a:cubicBezTo>
                    <a:pt x="2435" y="2636"/>
                    <a:pt x="2169" y="3036"/>
                    <a:pt x="1668" y="3036"/>
                  </a:cubicBezTo>
                  <a:cubicBezTo>
                    <a:pt x="1168" y="3036"/>
                    <a:pt x="834" y="2670"/>
                    <a:pt x="734" y="1802"/>
                  </a:cubicBezTo>
                  <a:cubicBezTo>
                    <a:pt x="667" y="935"/>
                    <a:pt x="968" y="535"/>
                    <a:pt x="1435" y="535"/>
                  </a:cubicBezTo>
                  <a:close/>
                  <a:moveTo>
                    <a:pt x="1401" y="1"/>
                  </a:moveTo>
                  <a:cubicBezTo>
                    <a:pt x="567" y="1"/>
                    <a:pt x="0" y="635"/>
                    <a:pt x="100" y="1802"/>
                  </a:cubicBezTo>
                  <a:cubicBezTo>
                    <a:pt x="200" y="2936"/>
                    <a:pt x="868" y="3604"/>
                    <a:pt x="1702" y="3604"/>
                  </a:cubicBezTo>
                  <a:cubicBezTo>
                    <a:pt x="2535" y="3604"/>
                    <a:pt x="3103" y="2936"/>
                    <a:pt x="3002" y="1802"/>
                  </a:cubicBezTo>
                  <a:cubicBezTo>
                    <a:pt x="2902" y="635"/>
                    <a:pt x="2235" y="1"/>
                    <a:pt x="1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6034965" y="3154196"/>
              <a:ext cx="35151" cy="72366"/>
            </a:xfrm>
            <a:custGeom>
              <a:avLst/>
              <a:gdLst/>
              <a:ahLst/>
              <a:cxnLst/>
              <a:rect l="l" t="t" r="r" b="b"/>
              <a:pathLst>
                <a:path w="1702" h="3504" extrusionOk="0">
                  <a:moveTo>
                    <a:pt x="0" y="1"/>
                  </a:moveTo>
                  <a:lnTo>
                    <a:pt x="34" y="568"/>
                  </a:lnTo>
                  <a:lnTo>
                    <a:pt x="767" y="568"/>
                  </a:lnTo>
                  <a:lnTo>
                    <a:pt x="1034" y="3503"/>
                  </a:lnTo>
                  <a:lnTo>
                    <a:pt x="1701" y="3503"/>
                  </a:lnTo>
                  <a:lnTo>
                    <a:pt x="1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6285025" y="3153452"/>
              <a:ext cx="62040" cy="73110"/>
            </a:xfrm>
            <a:custGeom>
              <a:avLst/>
              <a:gdLst/>
              <a:ahLst/>
              <a:cxnLst/>
              <a:rect l="l" t="t" r="r" b="b"/>
              <a:pathLst>
                <a:path w="3004" h="3540" extrusionOk="0">
                  <a:moveTo>
                    <a:pt x="1207" y="0"/>
                  </a:moveTo>
                  <a:cubicBezTo>
                    <a:pt x="739" y="0"/>
                    <a:pt x="282" y="229"/>
                    <a:pt x="1" y="604"/>
                  </a:cubicBezTo>
                  <a:lnTo>
                    <a:pt x="501" y="937"/>
                  </a:lnTo>
                  <a:cubicBezTo>
                    <a:pt x="668" y="704"/>
                    <a:pt x="968" y="570"/>
                    <a:pt x="1302" y="570"/>
                  </a:cubicBezTo>
                  <a:cubicBezTo>
                    <a:pt x="1702" y="570"/>
                    <a:pt x="1936" y="771"/>
                    <a:pt x="1969" y="1071"/>
                  </a:cubicBezTo>
                  <a:cubicBezTo>
                    <a:pt x="2002" y="1371"/>
                    <a:pt x="1869" y="1638"/>
                    <a:pt x="1635" y="1805"/>
                  </a:cubicBezTo>
                  <a:lnTo>
                    <a:pt x="368" y="3139"/>
                  </a:lnTo>
                  <a:lnTo>
                    <a:pt x="401" y="3539"/>
                  </a:lnTo>
                  <a:lnTo>
                    <a:pt x="3003" y="3539"/>
                  </a:lnTo>
                  <a:lnTo>
                    <a:pt x="2936" y="3006"/>
                  </a:lnTo>
                  <a:lnTo>
                    <a:pt x="1302" y="3006"/>
                  </a:lnTo>
                  <a:lnTo>
                    <a:pt x="2136" y="2138"/>
                  </a:lnTo>
                  <a:cubicBezTo>
                    <a:pt x="2469" y="1871"/>
                    <a:pt x="2669" y="1438"/>
                    <a:pt x="2636" y="1037"/>
                  </a:cubicBezTo>
                  <a:cubicBezTo>
                    <a:pt x="2569" y="404"/>
                    <a:pt x="2036" y="3"/>
                    <a:pt x="1302" y="3"/>
                  </a:cubicBezTo>
                  <a:cubicBezTo>
                    <a:pt x="1270" y="1"/>
                    <a:pt x="1239" y="0"/>
                    <a:pt x="1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6542004" y="3154196"/>
              <a:ext cx="57889" cy="73729"/>
            </a:xfrm>
            <a:custGeom>
              <a:avLst/>
              <a:gdLst/>
              <a:ahLst/>
              <a:cxnLst/>
              <a:rect l="l" t="t" r="r" b="b"/>
              <a:pathLst>
                <a:path w="2803" h="3570" extrusionOk="0">
                  <a:moveTo>
                    <a:pt x="0" y="1"/>
                  </a:moveTo>
                  <a:lnTo>
                    <a:pt x="33" y="534"/>
                  </a:lnTo>
                  <a:lnTo>
                    <a:pt x="1635" y="534"/>
                  </a:lnTo>
                  <a:lnTo>
                    <a:pt x="934" y="1502"/>
                  </a:lnTo>
                  <a:lnTo>
                    <a:pt x="967" y="1935"/>
                  </a:lnTo>
                  <a:lnTo>
                    <a:pt x="1268" y="1935"/>
                  </a:lnTo>
                  <a:cubicBezTo>
                    <a:pt x="1801" y="1935"/>
                    <a:pt x="2068" y="2136"/>
                    <a:pt x="2102" y="2469"/>
                  </a:cubicBezTo>
                  <a:cubicBezTo>
                    <a:pt x="2102" y="2769"/>
                    <a:pt x="1868" y="3003"/>
                    <a:pt x="1401" y="3003"/>
                  </a:cubicBezTo>
                  <a:cubicBezTo>
                    <a:pt x="1034" y="3003"/>
                    <a:pt x="634" y="2869"/>
                    <a:pt x="334" y="2636"/>
                  </a:cubicBezTo>
                  <a:lnTo>
                    <a:pt x="100" y="3136"/>
                  </a:lnTo>
                  <a:cubicBezTo>
                    <a:pt x="500" y="3437"/>
                    <a:pt x="967" y="3570"/>
                    <a:pt x="1468" y="3570"/>
                  </a:cubicBezTo>
                  <a:cubicBezTo>
                    <a:pt x="2402" y="3570"/>
                    <a:pt x="2802" y="3070"/>
                    <a:pt x="2735" y="2469"/>
                  </a:cubicBezTo>
                  <a:cubicBezTo>
                    <a:pt x="2702" y="1902"/>
                    <a:pt x="2235" y="1468"/>
                    <a:pt x="1668" y="1435"/>
                  </a:cubicBezTo>
                  <a:lnTo>
                    <a:pt x="2435" y="434"/>
                  </a:lnTo>
                  <a:lnTo>
                    <a:pt x="23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6018422" y="2897919"/>
              <a:ext cx="66852" cy="71664"/>
            </a:xfrm>
            <a:custGeom>
              <a:avLst/>
              <a:gdLst/>
              <a:ahLst/>
              <a:cxnLst/>
              <a:rect l="l" t="t" r="r" b="b"/>
              <a:pathLst>
                <a:path w="3237" h="3470" extrusionOk="0">
                  <a:moveTo>
                    <a:pt x="1535" y="1"/>
                  </a:moveTo>
                  <a:lnTo>
                    <a:pt x="1" y="2236"/>
                  </a:lnTo>
                  <a:lnTo>
                    <a:pt x="67" y="2703"/>
                  </a:lnTo>
                  <a:lnTo>
                    <a:pt x="1969" y="2703"/>
                  </a:lnTo>
                  <a:lnTo>
                    <a:pt x="2035" y="3470"/>
                  </a:lnTo>
                  <a:lnTo>
                    <a:pt x="2669" y="3470"/>
                  </a:lnTo>
                  <a:lnTo>
                    <a:pt x="2603" y="2703"/>
                  </a:lnTo>
                  <a:lnTo>
                    <a:pt x="3236" y="2703"/>
                  </a:lnTo>
                  <a:lnTo>
                    <a:pt x="3170" y="2136"/>
                  </a:lnTo>
                  <a:lnTo>
                    <a:pt x="2536" y="2136"/>
                  </a:lnTo>
                  <a:lnTo>
                    <a:pt x="2502" y="1435"/>
                  </a:lnTo>
                  <a:lnTo>
                    <a:pt x="1869" y="1435"/>
                  </a:lnTo>
                  <a:lnTo>
                    <a:pt x="1935" y="2136"/>
                  </a:lnTo>
                  <a:lnTo>
                    <a:pt x="801" y="2136"/>
                  </a:lnTo>
                  <a:lnTo>
                    <a:pt x="22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6267801" y="2897237"/>
              <a:ext cx="55824" cy="73729"/>
            </a:xfrm>
            <a:custGeom>
              <a:avLst/>
              <a:gdLst/>
              <a:ahLst/>
              <a:cxnLst/>
              <a:rect l="l" t="t" r="r" b="b"/>
              <a:pathLst>
                <a:path w="2703" h="3570" extrusionOk="0">
                  <a:moveTo>
                    <a:pt x="168" y="0"/>
                  </a:moveTo>
                  <a:lnTo>
                    <a:pt x="168" y="1902"/>
                  </a:lnTo>
                  <a:lnTo>
                    <a:pt x="1002" y="1902"/>
                  </a:lnTo>
                  <a:cubicBezTo>
                    <a:pt x="1736" y="1902"/>
                    <a:pt x="1969" y="2135"/>
                    <a:pt x="2002" y="2469"/>
                  </a:cubicBezTo>
                  <a:cubicBezTo>
                    <a:pt x="2036" y="2802"/>
                    <a:pt x="1769" y="3003"/>
                    <a:pt x="1302" y="3003"/>
                  </a:cubicBezTo>
                  <a:cubicBezTo>
                    <a:pt x="935" y="3003"/>
                    <a:pt x="535" y="2869"/>
                    <a:pt x="234" y="2636"/>
                  </a:cubicBezTo>
                  <a:lnTo>
                    <a:pt x="1" y="3169"/>
                  </a:lnTo>
                  <a:cubicBezTo>
                    <a:pt x="401" y="3436"/>
                    <a:pt x="868" y="3570"/>
                    <a:pt x="1369" y="3570"/>
                  </a:cubicBezTo>
                  <a:cubicBezTo>
                    <a:pt x="2303" y="3570"/>
                    <a:pt x="2703" y="3069"/>
                    <a:pt x="2636" y="2436"/>
                  </a:cubicBezTo>
                  <a:cubicBezTo>
                    <a:pt x="2603" y="1835"/>
                    <a:pt x="2136" y="1368"/>
                    <a:pt x="1102" y="1368"/>
                  </a:cubicBezTo>
                  <a:lnTo>
                    <a:pt x="768" y="1368"/>
                  </a:lnTo>
                  <a:lnTo>
                    <a:pt x="768" y="568"/>
                  </a:lnTo>
                  <a:lnTo>
                    <a:pt x="2269" y="568"/>
                  </a:lnTo>
                  <a:lnTo>
                    <a:pt x="2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6521331" y="2896556"/>
              <a:ext cx="62701" cy="74411"/>
            </a:xfrm>
            <a:custGeom>
              <a:avLst/>
              <a:gdLst/>
              <a:ahLst/>
              <a:cxnLst/>
              <a:rect l="l" t="t" r="r" b="b"/>
              <a:pathLst>
                <a:path w="3036" h="3603" extrusionOk="0">
                  <a:moveTo>
                    <a:pt x="1663" y="1899"/>
                  </a:moveTo>
                  <a:cubicBezTo>
                    <a:pt x="2005" y="1899"/>
                    <a:pt x="2304" y="2156"/>
                    <a:pt x="2335" y="2502"/>
                  </a:cubicBezTo>
                  <a:cubicBezTo>
                    <a:pt x="2369" y="2869"/>
                    <a:pt x="2102" y="3102"/>
                    <a:pt x="1702" y="3102"/>
                  </a:cubicBezTo>
                  <a:cubicBezTo>
                    <a:pt x="1681" y="3104"/>
                    <a:pt x="1660" y="3105"/>
                    <a:pt x="1639" y="3105"/>
                  </a:cubicBezTo>
                  <a:cubicBezTo>
                    <a:pt x="1294" y="3105"/>
                    <a:pt x="966" y="2848"/>
                    <a:pt x="934" y="2502"/>
                  </a:cubicBezTo>
                  <a:cubicBezTo>
                    <a:pt x="901" y="2168"/>
                    <a:pt x="1168" y="1901"/>
                    <a:pt x="1602" y="1901"/>
                  </a:cubicBezTo>
                  <a:cubicBezTo>
                    <a:pt x="1622" y="1900"/>
                    <a:pt x="1643" y="1899"/>
                    <a:pt x="1663" y="1899"/>
                  </a:cubicBezTo>
                  <a:close/>
                  <a:moveTo>
                    <a:pt x="1668" y="0"/>
                  </a:moveTo>
                  <a:cubicBezTo>
                    <a:pt x="668" y="0"/>
                    <a:pt x="0" y="667"/>
                    <a:pt x="134" y="1868"/>
                  </a:cubicBezTo>
                  <a:cubicBezTo>
                    <a:pt x="201" y="3002"/>
                    <a:pt x="834" y="3603"/>
                    <a:pt x="1802" y="3603"/>
                  </a:cubicBezTo>
                  <a:cubicBezTo>
                    <a:pt x="2502" y="3603"/>
                    <a:pt x="3036" y="3169"/>
                    <a:pt x="2969" y="2469"/>
                  </a:cubicBezTo>
                  <a:cubicBezTo>
                    <a:pt x="2905" y="1824"/>
                    <a:pt x="2342" y="1366"/>
                    <a:pt x="1732" y="1366"/>
                  </a:cubicBezTo>
                  <a:cubicBezTo>
                    <a:pt x="1711" y="1366"/>
                    <a:pt x="1690" y="1367"/>
                    <a:pt x="1668" y="1368"/>
                  </a:cubicBezTo>
                  <a:cubicBezTo>
                    <a:pt x="1335" y="1368"/>
                    <a:pt x="1001" y="1501"/>
                    <a:pt x="768" y="1735"/>
                  </a:cubicBezTo>
                  <a:cubicBezTo>
                    <a:pt x="701" y="967"/>
                    <a:pt x="1068" y="534"/>
                    <a:pt x="1735" y="534"/>
                  </a:cubicBezTo>
                  <a:cubicBezTo>
                    <a:pt x="1968" y="534"/>
                    <a:pt x="2202" y="601"/>
                    <a:pt x="2402" y="701"/>
                  </a:cubicBezTo>
                  <a:lnTo>
                    <a:pt x="2602" y="234"/>
                  </a:lnTo>
                  <a:cubicBezTo>
                    <a:pt x="2335" y="67"/>
                    <a:pt x="2002" y="0"/>
                    <a:pt x="1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1"/>
            <p:cNvSpPr/>
            <p:nvPr/>
          </p:nvSpPr>
          <p:spPr>
            <a:xfrm>
              <a:off x="5991553" y="2640279"/>
              <a:ext cx="57207" cy="72346"/>
            </a:xfrm>
            <a:custGeom>
              <a:avLst/>
              <a:gdLst/>
              <a:ahLst/>
              <a:cxnLst/>
              <a:rect l="l" t="t" r="r" b="b"/>
              <a:pathLst>
                <a:path w="2770" h="3503" extrusionOk="0">
                  <a:moveTo>
                    <a:pt x="1" y="0"/>
                  </a:moveTo>
                  <a:lnTo>
                    <a:pt x="101" y="1134"/>
                  </a:lnTo>
                  <a:lnTo>
                    <a:pt x="735" y="1134"/>
                  </a:lnTo>
                  <a:lnTo>
                    <a:pt x="668" y="534"/>
                  </a:lnTo>
                  <a:lnTo>
                    <a:pt x="2036" y="534"/>
                  </a:lnTo>
                  <a:lnTo>
                    <a:pt x="1001" y="3503"/>
                  </a:lnTo>
                  <a:lnTo>
                    <a:pt x="1669" y="3503"/>
                  </a:lnTo>
                  <a:lnTo>
                    <a:pt x="2769" y="434"/>
                  </a:lnTo>
                  <a:lnTo>
                    <a:pt x="2736" y="3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245765" y="2639577"/>
              <a:ext cx="61338" cy="74432"/>
            </a:xfrm>
            <a:custGeom>
              <a:avLst/>
              <a:gdLst/>
              <a:ahLst/>
              <a:cxnLst/>
              <a:rect l="l" t="t" r="r" b="b"/>
              <a:pathLst>
                <a:path w="2970" h="3604" extrusionOk="0">
                  <a:moveTo>
                    <a:pt x="1301" y="535"/>
                  </a:moveTo>
                  <a:cubicBezTo>
                    <a:pt x="1702" y="535"/>
                    <a:pt x="2002" y="735"/>
                    <a:pt x="2035" y="1035"/>
                  </a:cubicBezTo>
                  <a:cubicBezTo>
                    <a:pt x="2035" y="1335"/>
                    <a:pt x="1802" y="1535"/>
                    <a:pt x="1402" y="1535"/>
                  </a:cubicBezTo>
                  <a:cubicBezTo>
                    <a:pt x="1001" y="1535"/>
                    <a:pt x="734" y="1335"/>
                    <a:pt x="701" y="1035"/>
                  </a:cubicBezTo>
                  <a:lnTo>
                    <a:pt x="701" y="1002"/>
                  </a:lnTo>
                  <a:cubicBezTo>
                    <a:pt x="668" y="701"/>
                    <a:pt x="901" y="535"/>
                    <a:pt x="1301" y="535"/>
                  </a:cubicBezTo>
                  <a:close/>
                  <a:moveTo>
                    <a:pt x="1435" y="2002"/>
                  </a:moveTo>
                  <a:cubicBezTo>
                    <a:pt x="1935" y="2002"/>
                    <a:pt x="2235" y="2202"/>
                    <a:pt x="2269" y="2536"/>
                  </a:cubicBezTo>
                  <a:cubicBezTo>
                    <a:pt x="2302" y="2870"/>
                    <a:pt x="2035" y="3103"/>
                    <a:pt x="1535" y="3103"/>
                  </a:cubicBezTo>
                  <a:cubicBezTo>
                    <a:pt x="1068" y="3103"/>
                    <a:pt x="734" y="2903"/>
                    <a:pt x="701" y="2536"/>
                  </a:cubicBezTo>
                  <a:cubicBezTo>
                    <a:pt x="668" y="2202"/>
                    <a:pt x="935" y="2002"/>
                    <a:pt x="1435" y="2002"/>
                  </a:cubicBezTo>
                  <a:close/>
                  <a:moveTo>
                    <a:pt x="1268" y="1"/>
                  </a:moveTo>
                  <a:cubicBezTo>
                    <a:pt x="501" y="1"/>
                    <a:pt x="1" y="368"/>
                    <a:pt x="67" y="968"/>
                  </a:cubicBezTo>
                  <a:cubicBezTo>
                    <a:pt x="67" y="1302"/>
                    <a:pt x="267" y="1569"/>
                    <a:pt x="568" y="1702"/>
                  </a:cubicBezTo>
                  <a:cubicBezTo>
                    <a:pt x="234" y="1836"/>
                    <a:pt x="34" y="2202"/>
                    <a:pt x="67" y="2536"/>
                  </a:cubicBezTo>
                  <a:cubicBezTo>
                    <a:pt x="134" y="3203"/>
                    <a:pt x="734" y="3603"/>
                    <a:pt x="1602" y="3603"/>
                  </a:cubicBezTo>
                  <a:cubicBezTo>
                    <a:pt x="2469" y="3603"/>
                    <a:pt x="2969" y="3203"/>
                    <a:pt x="2936" y="2536"/>
                  </a:cubicBezTo>
                  <a:cubicBezTo>
                    <a:pt x="2903" y="2169"/>
                    <a:pt x="2636" y="1836"/>
                    <a:pt x="2302" y="1702"/>
                  </a:cubicBezTo>
                  <a:cubicBezTo>
                    <a:pt x="2569" y="1569"/>
                    <a:pt x="2702" y="1268"/>
                    <a:pt x="2669" y="968"/>
                  </a:cubicBezTo>
                  <a:cubicBezTo>
                    <a:pt x="2602" y="368"/>
                    <a:pt x="2035" y="1"/>
                    <a:pt x="1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6496528" y="2639577"/>
              <a:ext cx="62722" cy="74432"/>
            </a:xfrm>
            <a:custGeom>
              <a:avLst/>
              <a:gdLst/>
              <a:ahLst/>
              <a:cxnLst/>
              <a:rect l="l" t="t" r="r" b="b"/>
              <a:pathLst>
                <a:path w="3037" h="3604" extrusionOk="0">
                  <a:moveTo>
                    <a:pt x="1364" y="498"/>
                  </a:moveTo>
                  <a:cubicBezTo>
                    <a:pt x="1709" y="498"/>
                    <a:pt x="2037" y="756"/>
                    <a:pt x="2069" y="1102"/>
                  </a:cubicBezTo>
                  <a:lnTo>
                    <a:pt x="2102" y="1102"/>
                  </a:lnTo>
                  <a:cubicBezTo>
                    <a:pt x="2135" y="1435"/>
                    <a:pt x="1869" y="1702"/>
                    <a:pt x="1435" y="1702"/>
                  </a:cubicBezTo>
                  <a:cubicBezTo>
                    <a:pt x="1412" y="1704"/>
                    <a:pt x="1390" y="1705"/>
                    <a:pt x="1368" y="1705"/>
                  </a:cubicBezTo>
                  <a:cubicBezTo>
                    <a:pt x="998" y="1705"/>
                    <a:pt x="699" y="1448"/>
                    <a:pt x="668" y="1102"/>
                  </a:cubicBezTo>
                  <a:cubicBezTo>
                    <a:pt x="634" y="735"/>
                    <a:pt x="901" y="501"/>
                    <a:pt x="1301" y="501"/>
                  </a:cubicBezTo>
                  <a:cubicBezTo>
                    <a:pt x="1322" y="499"/>
                    <a:pt x="1343" y="498"/>
                    <a:pt x="1364" y="498"/>
                  </a:cubicBezTo>
                  <a:close/>
                  <a:moveTo>
                    <a:pt x="1235" y="1"/>
                  </a:moveTo>
                  <a:cubicBezTo>
                    <a:pt x="534" y="1"/>
                    <a:pt x="1" y="435"/>
                    <a:pt x="67" y="1135"/>
                  </a:cubicBezTo>
                  <a:cubicBezTo>
                    <a:pt x="132" y="1780"/>
                    <a:pt x="663" y="2237"/>
                    <a:pt x="1301" y="2237"/>
                  </a:cubicBezTo>
                  <a:cubicBezTo>
                    <a:pt x="1323" y="2237"/>
                    <a:pt x="1346" y="2237"/>
                    <a:pt x="1368" y="2236"/>
                  </a:cubicBezTo>
                  <a:cubicBezTo>
                    <a:pt x="1702" y="2236"/>
                    <a:pt x="2035" y="2102"/>
                    <a:pt x="2269" y="1869"/>
                  </a:cubicBezTo>
                  <a:lnTo>
                    <a:pt x="2269" y="1869"/>
                  </a:lnTo>
                  <a:cubicBezTo>
                    <a:pt x="2336" y="2636"/>
                    <a:pt x="1969" y="3070"/>
                    <a:pt x="1301" y="3070"/>
                  </a:cubicBezTo>
                  <a:cubicBezTo>
                    <a:pt x="1068" y="3070"/>
                    <a:pt x="834" y="3003"/>
                    <a:pt x="634" y="2903"/>
                  </a:cubicBezTo>
                  <a:lnTo>
                    <a:pt x="434" y="3370"/>
                  </a:lnTo>
                  <a:cubicBezTo>
                    <a:pt x="701" y="3537"/>
                    <a:pt x="1035" y="3603"/>
                    <a:pt x="1368" y="3603"/>
                  </a:cubicBezTo>
                  <a:cubicBezTo>
                    <a:pt x="2369" y="3603"/>
                    <a:pt x="3036" y="2936"/>
                    <a:pt x="2903" y="1735"/>
                  </a:cubicBezTo>
                  <a:cubicBezTo>
                    <a:pt x="2803" y="635"/>
                    <a:pt x="2202" y="1"/>
                    <a:pt x="1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6590269" y="3445541"/>
              <a:ext cx="17885" cy="31784"/>
            </a:xfrm>
            <a:custGeom>
              <a:avLst/>
              <a:gdLst/>
              <a:ahLst/>
              <a:cxnLst/>
              <a:rect l="l" t="t" r="r" b="b"/>
              <a:pathLst>
                <a:path w="866" h="1539" extrusionOk="0">
                  <a:moveTo>
                    <a:pt x="348" y="0"/>
                  </a:moveTo>
                  <a:cubicBezTo>
                    <a:pt x="141" y="0"/>
                    <a:pt x="1" y="188"/>
                    <a:pt x="31" y="404"/>
                  </a:cubicBezTo>
                  <a:cubicBezTo>
                    <a:pt x="31" y="571"/>
                    <a:pt x="165" y="738"/>
                    <a:pt x="298" y="771"/>
                  </a:cubicBezTo>
                  <a:lnTo>
                    <a:pt x="165" y="1538"/>
                  </a:lnTo>
                  <a:lnTo>
                    <a:pt x="599" y="1538"/>
                  </a:lnTo>
                  <a:lnTo>
                    <a:pt x="799" y="838"/>
                  </a:lnTo>
                  <a:cubicBezTo>
                    <a:pt x="832" y="704"/>
                    <a:pt x="865" y="571"/>
                    <a:pt x="865" y="437"/>
                  </a:cubicBezTo>
                  <a:cubicBezTo>
                    <a:pt x="865" y="190"/>
                    <a:pt x="694" y="0"/>
                    <a:pt x="456" y="0"/>
                  </a:cubicBezTo>
                  <a:cubicBezTo>
                    <a:pt x="437" y="0"/>
                    <a:pt x="418" y="1"/>
                    <a:pt x="398" y="4"/>
                  </a:cubicBezTo>
                  <a:cubicBezTo>
                    <a:pt x="381" y="1"/>
                    <a:pt x="364"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6820999" y="3420799"/>
              <a:ext cx="50309" cy="35171"/>
            </a:xfrm>
            <a:custGeom>
              <a:avLst/>
              <a:gdLst/>
              <a:ahLst/>
              <a:cxnLst/>
              <a:rect l="l" t="t" r="r" b="b"/>
              <a:pathLst>
                <a:path w="2436" h="1703" extrusionOk="0">
                  <a:moveTo>
                    <a:pt x="1" y="1"/>
                  </a:moveTo>
                  <a:lnTo>
                    <a:pt x="34" y="501"/>
                  </a:lnTo>
                  <a:lnTo>
                    <a:pt x="2336" y="501"/>
                  </a:lnTo>
                  <a:lnTo>
                    <a:pt x="2302" y="1"/>
                  </a:lnTo>
                  <a:close/>
                  <a:moveTo>
                    <a:pt x="101" y="1202"/>
                  </a:moveTo>
                  <a:lnTo>
                    <a:pt x="134" y="1702"/>
                  </a:lnTo>
                  <a:lnTo>
                    <a:pt x="2436" y="1702"/>
                  </a:lnTo>
                  <a:lnTo>
                    <a:pt x="2402" y="12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6803093" y="3162477"/>
              <a:ext cx="48926" cy="46158"/>
            </a:xfrm>
            <a:custGeom>
              <a:avLst/>
              <a:gdLst/>
              <a:ahLst/>
              <a:cxnLst/>
              <a:rect l="l" t="t" r="r" b="b"/>
              <a:pathLst>
                <a:path w="2369" h="2235" extrusionOk="0">
                  <a:moveTo>
                    <a:pt x="801" y="0"/>
                  </a:moveTo>
                  <a:lnTo>
                    <a:pt x="901" y="867"/>
                  </a:lnTo>
                  <a:lnTo>
                    <a:pt x="0" y="867"/>
                  </a:lnTo>
                  <a:lnTo>
                    <a:pt x="67" y="1368"/>
                  </a:lnTo>
                  <a:lnTo>
                    <a:pt x="934" y="1368"/>
                  </a:lnTo>
                  <a:lnTo>
                    <a:pt x="1001" y="2235"/>
                  </a:lnTo>
                  <a:lnTo>
                    <a:pt x="1535" y="2235"/>
                  </a:lnTo>
                  <a:lnTo>
                    <a:pt x="1468" y="1368"/>
                  </a:lnTo>
                  <a:lnTo>
                    <a:pt x="2369" y="1368"/>
                  </a:lnTo>
                  <a:lnTo>
                    <a:pt x="2302" y="867"/>
                  </a:lnTo>
                  <a:lnTo>
                    <a:pt x="1435" y="867"/>
                  </a:lnTo>
                  <a:lnTo>
                    <a:pt x="1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6765898" y="2658185"/>
              <a:ext cx="42730" cy="40665"/>
            </a:xfrm>
            <a:custGeom>
              <a:avLst/>
              <a:gdLst/>
              <a:ahLst/>
              <a:cxnLst/>
              <a:rect l="l" t="t" r="r" b="b"/>
              <a:pathLst>
                <a:path w="2069" h="1969" extrusionOk="0">
                  <a:moveTo>
                    <a:pt x="300" y="1"/>
                  </a:moveTo>
                  <a:lnTo>
                    <a:pt x="0" y="334"/>
                  </a:lnTo>
                  <a:lnTo>
                    <a:pt x="667" y="968"/>
                  </a:lnTo>
                  <a:lnTo>
                    <a:pt x="100" y="1568"/>
                  </a:lnTo>
                  <a:lnTo>
                    <a:pt x="534" y="1969"/>
                  </a:lnTo>
                  <a:lnTo>
                    <a:pt x="1068" y="1335"/>
                  </a:lnTo>
                  <a:lnTo>
                    <a:pt x="1768" y="1969"/>
                  </a:lnTo>
                  <a:lnTo>
                    <a:pt x="2068" y="1602"/>
                  </a:lnTo>
                  <a:lnTo>
                    <a:pt x="1401" y="1001"/>
                  </a:lnTo>
                  <a:lnTo>
                    <a:pt x="1968" y="367"/>
                  </a:lnTo>
                  <a:lnTo>
                    <a:pt x="1568" y="1"/>
                  </a:lnTo>
                  <a:lnTo>
                    <a:pt x="1001" y="601"/>
                  </a:lnTo>
                  <a:lnTo>
                    <a:pt x="3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p:nvPr/>
          </p:nvSpPr>
          <p:spPr>
            <a:xfrm>
              <a:off x="6798261" y="2935816"/>
              <a:ext cx="28955" cy="11049"/>
            </a:xfrm>
            <a:custGeom>
              <a:avLst/>
              <a:gdLst/>
              <a:ahLst/>
              <a:cxnLst/>
              <a:rect l="l" t="t" r="r" b="b"/>
              <a:pathLst>
                <a:path w="1402" h="535" extrusionOk="0">
                  <a:moveTo>
                    <a:pt x="1" y="0"/>
                  </a:moveTo>
                  <a:lnTo>
                    <a:pt x="34" y="534"/>
                  </a:lnTo>
                  <a:lnTo>
                    <a:pt x="1402" y="534"/>
                  </a:lnTo>
                  <a:lnTo>
                    <a:pt x="1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p:nvPr/>
          </p:nvSpPr>
          <p:spPr>
            <a:xfrm>
              <a:off x="6729385" y="2428095"/>
              <a:ext cx="55824" cy="6898"/>
            </a:xfrm>
            <a:custGeom>
              <a:avLst/>
              <a:gdLst/>
              <a:ahLst/>
              <a:cxnLst/>
              <a:rect l="l" t="t" r="r" b="b"/>
              <a:pathLst>
                <a:path w="2703" h="334" extrusionOk="0">
                  <a:moveTo>
                    <a:pt x="0" y="0"/>
                  </a:moveTo>
                  <a:lnTo>
                    <a:pt x="34" y="334"/>
                  </a:lnTo>
                  <a:lnTo>
                    <a:pt x="2702" y="334"/>
                  </a:lnTo>
                  <a:lnTo>
                    <a:pt x="26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6747972" y="2399843"/>
              <a:ext cx="14498" cy="13796"/>
            </a:xfrm>
            <a:custGeom>
              <a:avLst/>
              <a:gdLst/>
              <a:ahLst/>
              <a:cxnLst/>
              <a:rect l="l" t="t" r="r" b="b"/>
              <a:pathLst>
                <a:path w="702" h="668" extrusionOk="0">
                  <a:moveTo>
                    <a:pt x="301" y="1"/>
                  </a:moveTo>
                  <a:cubicBezTo>
                    <a:pt x="134" y="1"/>
                    <a:pt x="1" y="134"/>
                    <a:pt x="1" y="334"/>
                  </a:cubicBezTo>
                  <a:cubicBezTo>
                    <a:pt x="34" y="501"/>
                    <a:pt x="201" y="668"/>
                    <a:pt x="368" y="668"/>
                  </a:cubicBezTo>
                  <a:cubicBezTo>
                    <a:pt x="535" y="668"/>
                    <a:pt x="701" y="501"/>
                    <a:pt x="668" y="334"/>
                  </a:cubicBezTo>
                  <a:cubicBezTo>
                    <a:pt x="668" y="134"/>
                    <a:pt x="501"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1"/>
            <p:cNvSpPr/>
            <p:nvPr/>
          </p:nvSpPr>
          <p:spPr>
            <a:xfrm>
              <a:off x="6752123" y="2449450"/>
              <a:ext cx="14477" cy="13114"/>
            </a:xfrm>
            <a:custGeom>
              <a:avLst/>
              <a:gdLst/>
              <a:ahLst/>
              <a:cxnLst/>
              <a:rect l="l" t="t" r="r" b="b"/>
              <a:pathLst>
                <a:path w="701" h="635" extrusionOk="0">
                  <a:moveTo>
                    <a:pt x="334" y="0"/>
                  </a:moveTo>
                  <a:cubicBezTo>
                    <a:pt x="133" y="0"/>
                    <a:pt x="0" y="134"/>
                    <a:pt x="33" y="334"/>
                  </a:cubicBezTo>
                  <a:cubicBezTo>
                    <a:pt x="33" y="501"/>
                    <a:pt x="200" y="634"/>
                    <a:pt x="400" y="634"/>
                  </a:cubicBezTo>
                  <a:cubicBezTo>
                    <a:pt x="567" y="634"/>
                    <a:pt x="701" y="501"/>
                    <a:pt x="701" y="334"/>
                  </a:cubicBezTo>
                  <a:cubicBezTo>
                    <a:pt x="667" y="134"/>
                    <a:pt x="500"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1"/>
            <p:cNvSpPr/>
            <p:nvPr/>
          </p:nvSpPr>
          <p:spPr>
            <a:xfrm>
              <a:off x="6468977" y="2389516"/>
              <a:ext cx="86823" cy="74411"/>
            </a:xfrm>
            <a:custGeom>
              <a:avLst/>
              <a:gdLst/>
              <a:ahLst/>
              <a:cxnLst/>
              <a:rect l="l" t="t" r="r" b="b"/>
              <a:pathLst>
                <a:path w="4204" h="3603" extrusionOk="0">
                  <a:moveTo>
                    <a:pt x="801" y="367"/>
                  </a:moveTo>
                  <a:cubicBezTo>
                    <a:pt x="1068" y="367"/>
                    <a:pt x="1268" y="601"/>
                    <a:pt x="1301" y="968"/>
                  </a:cubicBezTo>
                  <a:cubicBezTo>
                    <a:pt x="1335" y="1368"/>
                    <a:pt x="1168" y="1601"/>
                    <a:pt x="901" y="1601"/>
                  </a:cubicBezTo>
                  <a:cubicBezTo>
                    <a:pt x="667" y="1601"/>
                    <a:pt x="467" y="1368"/>
                    <a:pt x="434" y="968"/>
                  </a:cubicBezTo>
                  <a:cubicBezTo>
                    <a:pt x="401" y="601"/>
                    <a:pt x="534" y="367"/>
                    <a:pt x="801" y="367"/>
                  </a:cubicBezTo>
                  <a:close/>
                  <a:moveTo>
                    <a:pt x="801" y="0"/>
                  </a:moveTo>
                  <a:cubicBezTo>
                    <a:pt x="300" y="0"/>
                    <a:pt x="0" y="401"/>
                    <a:pt x="34" y="968"/>
                  </a:cubicBezTo>
                  <a:cubicBezTo>
                    <a:pt x="34" y="1501"/>
                    <a:pt x="434" y="1935"/>
                    <a:pt x="968" y="1935"/>
                  </a:cubicBezTo>
                  <a:cubicBezTo>
                    <a:pt x="1468" y="1935"/>
                    <a:pt x="1768" y="1568"/>
                    <a:pt x="1701" y="968"/>
                  </a:cubicBezTo>
                  <a:cubicBezTo>
                    <a:pt x="1735" y="467"/>
                    <a:pt x="1301" y="34"/>
                    <a:pt x="801" y="0"/>
                  </a:cubicBezTo>
                  <a:close/>
                  <a:moveTo>
                    <a:pt x="3236" y="2002"/>
                  </a:moveTo>
                  <a:cubicBezTo>
                    <a:pt x="3503" y="2002"/>
                    <a:pt x="3670" y="2235"/>
                    <a:pt x="3703" y="2635"/>
                  </a:cubicBezTo>
                  <a:lnTo>
                    <a:pt x="3736" y="2635"/>
                  </a:lnTo>
                  <a:cubicBezTo>
                    <a:pt x="3770" y="3002"/>
                    <a:pt x="3603" y="3236"/>
                    <a:pt x="3336" y="3236"/>
                  </a:cubicBezTo>
                  <a:cubicBezTo>
                    <a:pt x="3069" y="3236"/>
                    <a:pt x="2902" y="3036"/>
                    <a:pt x="2869" y="2635"/>
                  </a:cubicBezTo>
                  <a:cubicBezTo>
                    <a:pt x="2802" y="2235"/>
                    <a:pt x="2969" y="2002"/>
                    <a:pt x="3236" y="2002"/>
                  </a:cubicBezTo>
                  <a:close/>
                  <a:moveTo>
                    <a:pt x="2869" y="67"/>
                  </a:moveTo>
                  <a:lnTo>
                    <a:pt x="801" y="3536"/>
                  </a:lnTo>
                  <a:lnTo>
                    <a:pt x="1301" y="3536"/>
                  </a:lnTo>
                  <a:lnTo>
                    <a:pt x="3369" y="67"/>
                  </a:lnTo>
                  <a:close/>
                  <a:moveTo>
                    <a:pt x="3203" y="1668"/>
                  </a:moveTo>
                  <a:cubicBezTo>
                    <a:pt x="2702" y="1668"/>
                    <a:pt x="2402" y="2068"/>
                    <a:pt x="2469" y="2635"/>
                  </a:cubicBezTo>
                  <a:cubicBezTo>
                    <a:pt x="2469" y="3136"/>
                    <a:pt x="2869" y="3569"/>
                    <a:pt x="3369" y="3603"/>
                  </a:cubicBezTo>
                  <a:cubicBezTo>
                    <a:pt x="3870" y="3603"/>
                    <a:pt x="4203" y="3203"/>
                    <a:pt x="4137" y="2635"/>
                  </a:cubicBezTo>
                  <a:cubicBezTo>
                    <a:pt x="4137" y="2102"/>
                    <a:pt x="3736" y="1668"/>
                    <a:pt x="3203" y="16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5973049" y="2406637"/>
              <a:ext cx="56423" cy="56815"/>
            </a:xfrm>
            <a:custGeom>
              <a:avLst/>
              <a:gdLst/>
              <a:ahLst/>
              <a:cxnLst/>
              <a:rect l="l" t="t" r="r" b="b"/>
              <a:pathLst>
                <a:path w="2732" h="2751" extrusionOk="0">
                  <a:moveTo>
                    <a:pt x="1291" y="1"/>
                  </a:moveTo>
                  <a:cubicBezTo>
                    <a:pt x="573" y="1"/>
                    <a:pt x="1" y="641"/>
                    <a:pt x="96" y="1373"/>
                  </a:cubicBezTo>
                  <a:cubicBezTo>
                    <a:pt x="160" y="2135"/>
                    <a:pt x="767" y="2745"/>
                    <a:pt x="1544" y="2745"/>
                  </a:cubicBezTo>
                  <a:cubicBezTo>
                    <a:pt x="1583" y="2745"/>
                    <a:pt x="1623" y="2744"/>
                    <a:pt x="1664" y="2740"/>
                  </a:cubicBezTo>
                  <a:cubicBezTo>
                    <a:pt x="1709" y="2747"/>
                    <a:pt x="1753" y="2751"/>
                    <a:pt x="1798" y="2751"/>
                  </a:cubicBezTo>
                  <a:cubicBezTo>
                    <a:pt x="2185" y="2751"/>
                    <a:pt x="2552" y="2499"/>
                    <a:pt x="2731" y="2140"/>
                  </a:cubicBezTo>
                  <a:lnTo>
                    <a:pt x="2231" y="1840"/>
                  </a:lnTo>
                  <a:cubicBezTo>
                    <a:pt x="2109" y="2053"/>
                    <a:pt x="1903" y="2211"/>
                    <a:pt x="1665" y="2211"/>
                  </a:cubicBezTo>
                  <a:cubicBezTo>
                    <a:pt x="1643" y="2211"/>
                    <a:pt x="1620" y="2210"/>
                    <a:pt x="1597" y="2207"/>
                  </a:cubicBezTo>
                  <a:cubicBezTo>
                    <a:pt x="1577" y="2208"/>
                    <a:pt x="1558" y="2209"/>
                    <a:pt x="1538" y="2209"/>
                  </a:cubicBezTo>
                  <a:cubicBezTo>
                    <a:pt x="1097" y="2209"/>
                    <a:pt x="730" y="1852"/>
                    <a:pt x="730" y="1373"/>
                  </a:cubicBezTo>
                  <a:cubicBezTo>
                    <a:pt x="630" y="939"/>
                    <a:pt x="997" y="539"/>
                    <a:pt x="1464" y="539"/>
                  </a:cubicBezTo>
                  <a:cubicBezTo>
                    <a:pt x="1731" y="539"/>
                    <a:pt x="1998" y="706"/>
                    <a:pt x="2164" y="906"/>
                  </a:cubicBezTo>
                  <a:lnTo>
                    <a:pt x="2598" y="639"/>
                  </a:lnTo>
                  <a:cubicBezTo>
                    <a:pt x="2364" y="239"/>
                    <a:pt x="1897" y="5"/>
                    <a:pt x="1397" y="5"/>
                  </a:cubicBezTo>
                  <a:cubicBezTo>
                    <a:pt x="1362" y="2"/>
                    <a:pt x="1326"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1"/>
            <p:cNvSpPr/>
            <p:nvPr/>
          </p:nvSpPr>
          <p:spPr>
            <a:xfrm>
              <a:off x="6207186" y="2399843"/>
              <a:ext cx="88207" cy="56505"/>
            </a:xfrm>
            <a:custGeom>
              <a:avLst/>
              <a:gdLst/>
              <a:ahLst/>
              <a:cxnLst/>
              <a:rect l="l" t="t" r="r" b="b"/>
              <a:pathLst>
                <a:path w="4271" h="2736" extrusionOk="0">
                  <a:moveTo>
                    <a:pt x="1168" y="1"/>
                  </a:moveTo>
                  <a:lnTo>
                    <a:pt x="1" y="1368"/>
                  </a:lnTo>
                  <a:lnTo>
                    <a:pt x="1402" y="2736"/>
                  </a:lnTo>
                  <a:lnTo>
                    <a:pt x="4270" y="2736"/>
                  </a:lnTo>
                  <a:lnTo>
                    <a:pt x="4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1"/>
            <p:cNvSpPr/>
            <p:nvPr/>
          </p:nvSpPr>
          <p:spPr>
            <a:xfrm>
              <a:off x="6242316" y="2410169"/>
              <a:ext cx="39983" cy="38600"/>
            </a:xfrm>
            <a:custGeom>
              <a:avLst/>
              <a:gdLst/>
              <a:ahLst/>
              <a:cxnLst/>
              <a:rect l="l" t="t" r="r" b="b"/>
              <a:pathLst>
                <a:path w="1936" h="1869" extrusionOk="0">
                  <a:moveTo>
                    <a:pt x="1635" y="1"/>
                  </a:moveTo>
                  <a:lnTo>
                    <a:pt x="968" y="735"/>
                  </a:lnTo>
                  <a:lnTo>
                    <a:pt x="201" y="34"/>
                  </a:lnTo>
                  <a:lnTo>
                    <a:pt x="1" y="234"/>
                  </a:lnTo>
                  <a:lnTo>
                    <a:pt x="768" y="935"/>
                  </a:lnTo>
                  <a:lnTo>
                    <a:pt x="101" y="1669"/>
                  </a:lnTo>
                  <a:lnTo>
                    <a:pt x="334" y="1869"/>
                  </a:lnTo>
                  <a:lnTo>
                    <a:pt x="1001" y="1135"/>
                  </a:lnTo>
                  <a:lnTo>
                    <a:pt x="1769" y="1836"/>
                  </a:lnTo>
                  <a:lnTo>
                    <a:pt x="1935" y="1635"/>
                  </a:lnTo>
                  <a:lnTo>
                    <a:pt x="1168" y="935"/>
                  </a:lnTo>
                  <a:lnTo>
                    <a:pt x="1835" y="168"/>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1"/>
            <p:cNvSpPr/>
            <p:nvPr/>
          </p:nvSpPr>
          <p:spPr>
            <a:xfrm>
              <a:off x="6003966" y="3977425"/>
              <a:ext cx="97790" cy="580790"/>
            </a:xfrm>
            <a:custGeom>
              <a:avLst/>
              <a:gdLst/>
              <a:ahLst/>
              <a:cxnLst/>
              <a:rect l="l" t="t" r="r" b="b"/>
              <a:pathLst>
                <a:path w="4735" h="28122" extrusionOk="0">
                  <a:moveTo>
                    <a:pt x="3522" y="0"/>
                  </a:moveTo>
                  <a:cubicBezTo>
                    <a:pt x="3505" y="0"/>
                    <a:pt x="3487" y="1"/>
                    <a:pt x="3469" y="2"/>
                  </a:cubicBezTo>
                  <a:lnTo>
                    <a:pt x="1168" y="35"/>
                  </a:lnTo>
                  <a:cubicBezTo>
                    <a:pt x="534" y="35"/>
                    <a:pt x="0" y="569"/>
                    <a:pt x="34" y="1202"/>
                  </a:cubicBezTo>
                  <a:lnTo>
                    <a:pt x="34" y="26954"/>
                  </a:lnTo>
                  <a:cubicBezTo>
                    <a:pt x="34" y="27588"/>
                    <a:pt x="534" y="28122"/>
                    <a:pt x="1168" y="28122"/>
                  </a:cubicBezTo>
                  <a:cubicBezTo>
                    <a:pt x="1768" y="28122"/>
                    <a:pt x="2235" y="27688"/>
                    <a:pt x="2335" y="27121"/>
                  </a:cubicBezTo>
                  <a:lnTo>
                    <a:pt x="4637" y="1303"/>
                  </a:lnTo>
                  <a:cubicBezTo>
                    <a:pt x="4734" y="620"/>
                    <a:pt x="4198" y="0"/>
                    <a:pt x="3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1"/>
            <p:cNvSpPr/>
            <p:nvPr/>
          </p:nvSpPr>
          <p:spPr>
            <a:xfrm>
              <a:off x="6602682" y="3977425"/>
              <a:ext cx="97087" cy="580790"/>
            </a:xfrm>
            <a:custGeom>
              <a:avLst/>
              <a:gdLst/>
              <a:ahLst/>
              <a:cxnLst/>
              <a:rect l="l" t="t" r="r" b="b"/>
              <a:pathLst>
                <a:path w="4701" h="28122" extrusionOk="0">
                  <a:moveTo>
                    <a:pt x="1210" y="0"/>
                  </a:moveTo>
                  <a:cubicBezTo>
                    <a:pt x="505" y="0"/>
                    <a:pt x="0" y="620"/>
                    <a:pt x="98" y="1303"/>
                  </a:cubicBezTo>
                  <a:lnTo>
                    <a:pt x="2399" y="27121"/>
                  </a:lnTo>
                  <a:cubicBezTo>
                    <a:pt x="2466" y="27688"/>
                    <a:pt x="2966" y="28122"/>
                    <a:pt x="3533" y="28122"/>
                  </a:cubicBezTo>
                  <a:cubicBezTo>
                    <a:pt x="4167" y="28122"/>
                    <a:pt x="4701" y="27588"/>
                    <a:pt x="4701" y="26954"/>
                  </a:cubicBezTo>
                  <a:lnTo>
                    <a:pt x="4701" y="1202"/>
                  </a:lnTo>
                  <a:cubicBezTo>
                    <a:pt x="4701" y="569"/>
                    <a:pt x="4201" y="35"/>
                    <a:pt x="3567" y="35"/>
                  </a:cubicBezTo>
                  <a:lnTo>
                    <a:pt x="1265" y="2"/>
                  </a:lnTo>
                  <a:cubicBezTo>
                    <a:pt x="1247" y="1"/>
                    <a:pt x="1228" y="0"/>
                    <a:pt x="1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1"/>
            <p:cNvSpPr/>
            <p:nvPr/>
          </p:nvSpPr>
          <p:spPr>
            <a:xfrm>
              <a:off x="5917163" y="3927157"/>
              <a:ext cx="861147" cy="79925"/>
            </a:xfrm>
            <a:custGeom>
              <a:avLst/>
              <a:gdLst/>
              <a:ahLst/>
              <a:cxnLst/>
              <a:rect l="l" t="t" r="r" b="b"/>
              <a:pathLst>
                <a:path w="41697" h="3870" extrusionOk="0">
                  <a:moveTo>
                    <a:pt x="1935" y="1"/>
                  </a:moveTo>
                  <a:cubicBezTo>
                    <a:pt x="867" y="1"/>
                    <a:pt x="0" y="868"/>
                    <a:pt x="0" y="1935"/>
                  </a:cubicBezTo>
                  <a:cubicBezTo>
                    <a:pt x="0" y="3003"/>
                    <a:pt x="867" y="3870"/>
                    <a:pt x="1935" y="3870"/>
                  </a:cubicBezTo>
                  <a:lnTo>
                    <a:pt x="39762" y="3870"/>
                  </a:lnTo>
                  <a:cubicBezTo>
                    <a:pt x="40829" y="3870"/>
                    <a:pt x="41697" y="3003"/>
                    <a:pt x="41697" y="1935"/>
                  </a:cubicBezTo>
                  <a:cubicBezTo>
                    <a:pt x="41697" y="868"/>
                    <a:pt x="40829" y="1"/>
                    <a:pt x="39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1"/>
            <p:cNvSpPr/>
            <p:nvPr/>
          </p:nvSpPr>
          <p:spPr>
            <a:xfrm>
              <a:off x="6030834" y="3693618"/>
              <a:ext cx="38600" cy="236306"/>
            </a:xfrm>
            <a:custGeom>
              <a:avLst/>
              <a:gdLst/>
              <a:ahLst/>
              <a:cxnLst/>
              <a:rect l="l" t="t" r="r" b="b"/>
              <a:pathLst>
                <a:path w="1869" h="11442" extrusionOk="0">
                  <a:moveTo>
                    <a:pt x="1134" y="0"/>
                  </a:moveTo>
                  <a:lnTo>
                    <a:pt x="0" y="11442"/>
                  </a:lnTo>
                  <a:lnTo>
                    <a:pt x="1868" y="11442"/>
                  </a:lnTo>
                  <a:lnTo>
                    <a:pt x="1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1"/>
            <p:cNvSpPr/>
            <p:nvPr/>
          </p:nvSpPr>
          <p:spPr>
            <a:xfrm>
              <a:off x="6052189" y="3692235"/>
              <a:ext cx="287297" cy="237690"/>
            </a:xfrm>
            <a:custGeom>
              <a:avLst/>
              <a:gdLst/>
              <a:ahLst/>
              <a:cxnLst/>
              <a:rect l="l" t="t" r="r" b="b"/>
              <a:pathLst>
                <a:path w="13911" h="11509" extrusionOk="0">
                  <a:moveTo>
                    <a:pt x="13243" y="1"/>
                  </a:moveTo>
                  <a:lnTo>
                    <a:pt x="0" y="67"/>
                  </a:lnTo>
                  <a:lnTo>
                    <a:pt x="634" y="11509"/>
                  </a:lnTo>
                  <a:lnTo>
                    <a:pt x="13910" y="11442"/>
                  </a:lnTo>
                  <a:lnTo>
                    <a:pt x="13243"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1"/>
            <p:cNvSpPr/>
            <p:nvPr/>
          </p:nvSpPr>
          <p:spPr>
            <a:xfrm>
              <a:off x="6052189" y="3692235"/>
              <a:ext cx="287297" cy="237690"/>
            </a:xfrm>
            <a:custGeom>
              <a:avLst/>
              <a:gdLst/>
              <a:ahLst/>
              <a:cxnLst/>
              <a:rect l="l" t="t" r="r" b="b"/>
              <a:pathLst>
                <a:path w="13911" h="11509" extrusionOk="0">
                  <a:moveTo>
                    <a:pt x="13243" y="1"/>
                  </a:moveTo>
                  <a:lnTo>
                    <a:pt x="0" y="67"/>
                  </a:lnTo>
                  <a:lnTo>
                    <a:pt x="634" y="11509"/>
                  </a:lnTo>
                  <a:lnTo>
                    <a:pt x="13910" y="11442"/>
                  </a:lnTo>
                  <a:lnTo>
                    <a:pt x="13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1"/>
            <p:cNvSpPr/>
            <p:nvPr/>
          </p:nvSpPr>
          <p:spPr>
            <a:xfrm>
              <a:off x="6049422" y="3648142"/>
              <a:ext cx="276268" cy="45497"/>
            </a:xfrm>
            <a:custGeom>
              <a:avLst/>
              <a:gdLst/>
              <a:ahLst/>
              <a:cxnLst/>
              <a:rect l="l" t="t" r="r" b="b"/>
              <a:pathLst>
                <a:path w="13377" h="2203" extrusionOk="0">
                  <a:moveTo>
                    <a:pt x="13244" y="1"/>
                  </a:moveTo>
                  <a:lnTo>
                    <a:pt x="1" y="68"/>
                  </a:lnTo>
                  <a:lnTo>
                    <a:pt x="134" y="2202"/>
                  </a:lnTo>
                  <a:lnTo>
                    <a:pt x="13377" y="2136"/>
                  </a:lnTo>
                  <a:lnTo>
                    <a:pt x="13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1"/>
            <p:cNvSpPr/>
            <p:nvPr/>
          </p:nvSpPr>
          <p:spPr>
            <a:xfrm>
              <a:off x="6075609" y="3627386"/>
              <a:ext cx="16543" cy="43515"/>
            </a:xfrm>
            <a:custGeom>
              <a:avLst/>
              <a:gdLst/>
              <a:ahLst/>
              <a:cxnLst/>
              <a:rect l="l" t="t" r="r" b="b"/>
              <a:pathLst>
                <a:path w="801" h="2107" extrusionOk="0">
                  <a:moveTo>
                    <a:pt x="284" y="1"/>
                  </a:moveTo>
                  <a:cubicBezTo>
                    <a:pt x="112" y="1"/>
                    <a:pt x="0" y="156"/>
                    <a:pt x="0" y="339"/>
                  </a:cubicBezTo>
                  <a:cubicBezTo>
                    <a:pt x="0" y="472"/>
                    <a:pt x="67" y="1640"/>
                    <a:pt x="100" y="1773"/>
                  </a:cubicBezTo>
                  <a:cubicBezTo>
                    <a:pt x="100" y="1940"/>
                    <a:pt x="267" y="2107"/>
                    <a:pt x="467" y="2107"/>
                  </a:cubicBezTo>
                  <a:cubicBezTo>
                    <a:pt x="634" y="2107"/>
                    <a:pt x="801" y="1940"/>
                    <a:pt x="801" y="1740"/>
                  </a:cubicBezTo>
                  <a:cubicBezTo>
                    <a:pt x="801" y="1640"/>
                    <a:pt x="734" y="439"/>
                    <a:pt x="701" y="339"/>
                  </a:cubicBezTo>
                  <a:cubicBezTo>
                    <a:pt x="701" y="139"/>
                    <a:pt x="534" y="5"/>
                    <a:pt x="334" y="5"/>
                  </a:cubicBezTo>
                  <a:cubicBezTo>
                    <a:pt x="317" y="2"/>
                    <a:pt x="300" y="1"/>
                    <a:pt x="28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1"/>
            <p:cNvSpPr/>
            <p:nvPr/>
          </p:nvSpPr>
          <p:spPr>
            <a:xfrm>
              <a:off x="6127963" y="3626787"/>
              <a:ext cx="17245" cy="44114"/>
            </a:xfrm>
            <a:custGeom>
              <a:avLst/>
              <a:gdLst/>
              <a:ahLst/>
              <a:cxnLst/>
              <a:rect l="l" t="t" r="r" b="b"/>
              <a:pathLst>
                <a:path w="835" h="2136" extrusionOk="0">
                  <a:moveTo>
                    <a:pt x="367" y="1"/>
                  </a:moveTo>
                  <a:cubicBezTo>
                    <a:pt x="167" y="1"/>
                    <a:pt x="0" y="168"/>
                    <a:pt x="34" y="368"/>
                  </a:cubicBezTo>
                  <a:cubicBezTo>
                    <a:pt x="34" y="501"/>
                    <a:pt x="101" y="1635"/>
                    <a:pt x="101" y="1769"/>
                  </a:cubicBezTo>
                  <a:cubicBezTo>
                    <a:pt x="101" y="1969"/>
                    <a:pt x="267" y="2136"/>
                    <a:pt x="467" y="2136"/>
                  </a:cubicBezTo>
                  <a:cubicBezTo>
                    <a:pt x="668" y="2136"/>
                    <a:pt x="834" y="1969"/>
                    <a:pt x="801" y="1769"/>
                  </a:cubicBezTo>
                  <a:cubicBezTo>
                    <a:pt x="801" y="1669"/>
                    <a:pt x="734" y="468"/>
                    <a:pt x="734" y="368"/>
                  </a:cubicBezTo>
                  <a:cubicBezTo>
                    <a:pt x="701" y="168"/>
                    <a:pt x="568" y="1"/>
                    <a:pt x="367"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1"/>
            <p:cNvSpPr/>
            <p:nvPr/>
          </p:nvSpPr>
          <p:spPr>
            <a:xfrm>
              <a:off x="6180999" y="3626787"/>
              <a:ext cx="16563" cy="43432"/>
            </a:xfrm>
            <a:custGeom>
              <a:avLst/>
              <a:gdLst/>
              <a:ahLst/>
              <a:cxnLst/>
              <a:rect l="l" t="t" r="r" b="b"/>
              <a:pathLst>
                <a:path w="802" h="2103" extrusionOk="0">
                  <a:moveTo>
                    <a:pt x="335" y="1"/>
                  </a:moveTo>
                  <a:cubicBezTo>
                    <a:pt x="134" y="1"/>
                    <a:pt x="1" y="168"/>
                    <a:pt x="1" y="368"/>
                  </a:cubicBezTo>
                  <a:cubicBezTo>
                    <a:pt x="1" y="468"/>
                    <a:pt x="68" y="1635"/>
                    <a:pt x="68" y="1769"/>
                  </a:cubicBezTo>
                  <a:cubicBezTo>
                    <a:pt x="101" y="1969"/>
                    <a:pt x="268" y="2102"/>
                    <a:pt x="468" y="2102"/>
                  </a:cubicBezTo>
                  <a:cubicBezTo>
                    <a:pt x="668" y="2102"/>
                    <a:pt x="802" y="1969"/>
                    <a:pt x="802" y="1769"/>
                  </a:cubicBezTo>
                  <a:cubicBezTo>
                    <a:pt x="802" y="1669"/>
                    <a:pt x="735" y="434"/>
                    <a:pt x="701" y="334"/>
                  </a:cubicBezTo>
                  <a:cubicBezTo>
                    <a:pt x="701" y="134"/>
                    <a:pt x="535" y="1"/>
                    <a:pt x="33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1"/>
            <p:cNvSpPr/>
            <p:nvPr/>
          </p:nvSpPr>
          <p:spPr>
            <a:xfrm>
              <a:off x="6233415" y="3626704"/>
              <a:ext cx="17204" cy="43515"/>
            </a:xfrm>
            <a:custGeom>
              <a:avLst/>
              <a:gdLst/>
              <a:ahLst/>
              <a:cxnLst/>
              <a:rect l="l" t="t" r="r" b="b"/>
              <a:pathLst>
                <a:path w="833" h="2107" extrusionOk="0">
                  <a:moveTo>
                    <a:pt x="314" y="1"/>
                  </a:moveTo>
                  <a:cubicBezTo>
                    <a:pt x="138" y="1"/>
                    <a:pt x="1" y="156"/>
                    <a:pt x="31" y="338"/>
                  </a:cubicBezTo>
                  <a:cubicBezTo>
                    <a:pt x="31" y="472"/>
                    <a:pt x="98" y="1639"/>
                    <a:pt x="98" y="1773"/>
                  </a:cubicBezTo>
                  <a:cubicBezTo>
                    <a:pt x="98" y="1939"/>
                    <a:pt x="265" y="2106"/>
                    <a:pt x="465" y="2106"/>
                  </a:cubicBezTo>
                  <a:cubicBezTo>
                    <a:pt x="665" y="2106"/>
                    <a:pt x="832" y="1939"/>
                    <a:pt x="799" y="1773"/>
                  </a:cubicBezTo>
                  <a:cubicBezTo>
                    <a:pt x="799" y="1673"/>
                    <a:pt x="732" y="438"/>
                    <a:pt x="732" y="338"/>
                  </a:cubicBezTo>
                  <a:cubicBezTo>
                    <a:pt x="699" y="138"/>
                    <a:pt x="565" y="5"/>
                    <a:pt x="365" y="5"/>
                  </a:cubicBezTo>
                  <a:cubicBezTo>
                    <a:pt x="348" y="2"/>
                    <a:pt x="331" y="1"/>
                    <a:pt x="31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1"/>
            <p:cNvSpPr/>
            <p:nvPr/>
          </p:nvSpPr>
          <p:spPr>
            <a:xfrm>
              <a:off x="6286409" y="3626105"/>
              <a:ext cx="16563" cy="44114"/>
            </a:xfrm>
            <a:custGeom>
              <a:avLst/>
              <a:gdLst/>
              <a:ahLst/>
              <a:cxnLst/>
              <a:rect l="l" t="t" r="r" b="b"/>
              <a:pathLst>
                <a:path w="802" h="2136" extrusionOk="0">
                  <a:moveTo>
                    <a:pt x="334" y="0"/>
                  </a:moveTo>
                  <a:cubicBezTo>
                    <a:pt x="134" y="0"/>
                    <a:pt x="1" y="167"/>
                    <a:pt x="1" y="367"/>
                  </a:cubicBezTo>
                  <a:cubicBezTo>
                    <a:pt x="1" y="501"/>
                    <a:pt x="67" y="1668"/>
                    <a:pt x="101" y="1768"/>
                  </a:cubicBezTo>
                  <a:cubicBezTo>
                    <a:pt x="101" y="1968"/>
                    <a:pt x="267" y="2135"/>
                    <a:pt x="468" y="2135"/>
                  </a:cubicBezTo>
                  <a:cubicBezTo>
                    <a:pt x="668" y="2135"/>
                    <a:pt x="801" y="1968"/>
                    <a:pt x="801" y="1768"/>
                  </a:cubicBezTo>
                  <a:cubicBezTo>
                    <a:pt x="801" y="1702"/>
                    <a:pt x="734" y="467"/>
                    <a:pt x="701" y="367"/>
                  </a:cubicBezTo>
                  <a:cubicBezTo>
                    <a:pt x="701" y="167"/>
                    <a:pt x="534" y="0"/>
                    <a:pt x="33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1"/>
            <p:cNvSpPr/>
            <p:nvPr/>
          </p:nvSpPr>
          <p:spPr>
            <a:xfrm>
              <a:off x="6075609" y="3627386"/>
              <a:ext cx="16543" cy="43515"/>
            </a:xfrm>
            <a:custGeom>
              <a:avLst/>
              <a:gdLst/>
              <a:ahLst/>
              <a:cxnLst/>
              <a:rect l="l" t="t" r="r" b="b"/>
              <a:pathLst>
                <a:path w="801" h="2107" extrusionOk="0">
                  <a:moveTo>
                    <a:pt x="284" y="1"/>
                  </a:moveTo>
                  <a:cubicBezTo>
                    <a:pt x="112" y="1"/>
                    <a:pt x="0" y="156"/>
                    <a:pt x="0" y="339"/>
                  </a:cubicBezTo>
                  <a:cubicBezTo>
                    <a:pt x="0" y="472"/>
                    <a:pt x="67" y="1640"/>
                    <a:pt x="100" y="1773"/>
                  </a:cubicBezTo>
                  <a:cubicBezTo>
                    <a:pt x="100" y="1940"/>
                    <a:pt x="267" y="2107"/>
                    <a:pt x="467" y="2107"/>
                  </a:cubicBezTo>
                  <a:cubicBezTo>
                    <a:pt x="634" y="2107"/>
                    <a:pt x="801" y="1940"/>
                    <a:pt x="801" y="1740"/>
                  </a:cubicBezTo>
                  <a:cubicBezTo>
                    <a:pt x="801" y="1640"/>
                    <a:pt x="734" y="439"/>
                    <a:pt x="701" y="339"/>
                  </a:cubicBezTo>
                  <a:cubicBezTo>
                    <a:pt x="701" y="139"/>
                    <a:pt x="534" y="5"/>
                    <a:pt x="334" y="5"/>
                  </a:cubicBezTo>
                  <a:cubicBezTo>
                    <a:pt x="317" y="2"/>
                    <a:pt x="30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1"/>
            <p:cNvSpPr/>
            <p:nvPr/>
          </p:nvSpPr>
          <p:spPr>
            <a:xfrm>
              <a:off x="6127963" y="3626787"/>
              <a:ext cx="17245" cy="44114"/>
            </a:xfrm>
            <a:custGeom>
              <a:avLst/>
              <a:gdLst/>
              <a:ahLst/>
              <a:cxnLst/>
              <a:rect l="l" t="t" r="r" b="b"/>
              <a:pathLst>
                <a:path w="835" h="2136" extrusionOk="0">
                  <a:moveTo>
                    <a:pt x="367" y="1"/>
                  </a:moveTo>
                  <a:cubicBezTo>
                    <a:pt x="167" y="1"/>
                    <a:pt x="0" y="168"/>
                    <a:pt x="34" y="368"/>
                  </a:cubicBezTo>
                  <a:cubicBezTo>
                    <a:pt x="34" y="501"/>
                    <a:pt x="101" y="1635"/>
                    <a:pt x="101" y="1769"/>
                  </a:cubicBezTo>
                  <a:cubicBezTo>
                    <a:pt x="101" y="1969"/>
                    <a:pt x="267" y="2136"/>
                    <a:pt x="467" y="2136"/>
                  </a:cubicBezTo>
                  <a:cubicBezTo>
                    <a:pt x="668" y="2136"/>
                    <a:pt x="834" y="1969"/>
                    <a:pt x="801" y="1769"/>
                  </a:cubicBezTo>
                  <a:cubicBezTo>
                    <a:pt x="801" y="1669"/>
                    <a:pt x="734" y="468"/>
                    <a:pt x="734" y="368"/>
                  </a:cubicBezTo>
                  <a:cubicBezTo>
                    <a:pt x="701" y="168"/>
                    <a:pt x="568"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1"/>
            <p:cNvSpPr/>
            <p:nvPr/>
          </p:nvSpPr>
          <p:spPr>
            <a:xfrm>
              <a:off x="6180999" y="3626787"/>
              <a:ext cx="16563" cy="43432"/>
            </a:xfrm>
            <a:custGeom>
              <a:avLst/>
              <a:gdLst/>
              <a:ahLst/>
              <a:cxnLst/>
              <a:rect l="l" t="t" r="r" b="b"/>
              <a:pathLst>
                <a:path w="802" h="2103" extrusionOk="0">
                  <a:moveTo>
                    <a:pt x="335" y="1"/>
                  </a:moveTo>
                  <a:cubicBezTo>
                    <a:pt x="134" y="1"/>
                    <a:pt x="1" y="168"/>
                    <a:pt x="1" y="368"/>
                  </a:cubicBezTo>
                  <a:cubicBezTo>
                    <a:pt x="1" y="468"/>
                    <a:pt x="68" y="1635"/>
                    <a:pt x="68" y="1769"/>
                  </a:cubicBezTo>
                  <a:cubicBezTo>
                    <a:pt x="101" y="1969"/>
                    <a:pt x="268" y="2102"/>
                    <a:pt x="468" y="2102"/>
                  </a:cubicBezTo>
                  <a:cubicBezTo>
                    <a:pt x="668" y="2102"/>
                    <a:pt x="802" y="1969"/>
                    <a:pt x="802" y="1769"/>
                  </a:cubicBezTo>
                  <a:cubicBezTo>
                    <a:pt x="802" y="1669"/>
                    <a:pt x="735" y="434"/>
                    <a:pt x="701" y="334"/>
                  </a:cubicBezTo>
                  <a:cubicBezTo>
                    <a:pt x="701" y="134"/>
                    <a:pt x="5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1"/>
            <p:cNvSpPr/>
            <p:nvPr/>
          </p:nvSpPr>
          <p:spPr>
            <a:xfrm>
              <a:off x="6233415" y="3626704"/>
              <a:ext cx="17204" cy="43515"/>
            </a:xfrm>
            <a:custGeom>
              <a:avLst/>
              <a:gdLst/>
              <a:ahLst/>
              <a:cxnLst/>
              <a:rect l="l" t="t" r="r" b="b"/>
              <a:pathLst>
                <a:path w="833" h="2107" extrusionOk="0">
                  <a:moveTo>
                    <a:pt x="314" y="1"/>
                  </a:moveTo>
                  <a:cubicBezTo>
                    <a:pt x="138" y="1"/>
                    <a:pt x="1" y="156"/>
                    <a:pt x="31" y="338"/>
                  </a:cubicBezTo>
                  <a:cubicBezTo>
                    <a:pt x="31" y="472"/>
                    <a:pt x="98" y="1639"/>
                    <a:pt x="98" y="1773"/>
                  </a:cubicBezTo>
                  <a:cubicBezTo>
                    <a:pt x="98" y="1939"/>
                    <a:pt x="265" y="2106"/>
                    <a:pt x="465" y="2106"/>
                  </a:cubicBezTo>
                  <a:cubicBezTo>
                    <a:pt x="665" y="2106"/>
                    <a:pt x="832" y="1939"/>
                    <a:pt x="799" y="1773"/>
                  </a:cubicBezTo>
                  <a:cubicBezTo>
                    <a:pt x="799" y="1673"/>
                    <a:pt x="732" y="438"/>
                    <a:pt x="732" y="338"/>
                  </a:cubicBezTo>
                  <a:cubicBezTo>
                    <a:pt x="699" y="138"/>
                    <a:pt x="565" y="5"/>
                    <a:pt x="365" y="5"/>
                  </a:cubicBezTo>
                  <a:cubicBezTo>
                    <a:pt x="348" y="2"/>
                    <a:pt x="331"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1"/>
            <p:cNvSpPr/>
            <p:nvPr/>
          </p:nvSpPr>
          <p:spPr>
            <a:xfrm>
              <a:off x="6286409" y="3626105"/>
              <a:ext cx="16563" cy="44114"/>
            </a:xfrm>
            <a:custGeom>
              <a:avLst/>
              <a:gdLst/>
              <a:ahLst/>
              <a:cxnLst/>
              <a:rect l="l" t="t" r="r" b="b"/>
              <a:pathLst>
                <a:path w="802" h="2136" extrusionOk="0">
                  <a:moveTo>
                    <a:pt x="334" y="0"/>
                  </a:moveTo>
                  <a:cubicBezTo>
                    <a:pt x="134" y="0"/>
                    <a:pt x="1" y="167"/>
                    <a:pt x="1" y="367"/>
                  </a:cubicBezTo>
                  <a:cubicBezTo>
                    <a:pt x="1" y="501"/>
                    <a:pt x="67" y="1668"/>
                    <a:pt x="101" y="1768"/>
                  </a:cubicBezTo>
                  <a:cubicBezTo>
                    <a:pt x="101" y="1968"/>
                    <a:pt x="267" y="2135"/>
                    <a:pt x="468" y="2135"/>
                  </a:cubicBezTo>
                  <a:cubicBezTo>
                    <a:pt x="668" y="2135"/>
                    <a:pt x="801" y="1968"/>
                    <a:pt x="801" y="1768"/>
                  </a:cubicBezTo>
                  <a:cubicBezTo>
                    <a:pt x="801" y="1702"/>
                    <a:pt x="734" y="467"/>
                    <a:pt x="701" y="367"/>
                  </a:cubicBezTo>
                  <a:cubicBezTo>
                    <a:pt x="701" y="167"/>
                    <a:pt x="534"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6052189" y="3692235"/>
              <a:ext cx="294876" cy="230812"/>
            </a:xfrm>
            <a:custGeom>
              <a:avLst/>
              <a:gdLst/>
              <a:ahLst/>
              <a:cxnLst/>
              <a:rect l="l" t="t" r="r" b="b"/>
              <a:pathLst>
                <a:path w="14278" h="11176" extrusionOk="0">
                  <a:moveTo>
                    <a:pt x="13243" y="1"/>
                  </a:moveTo>
                  <a:lnTo>
                    <a:pt x="0" y="67"/>
                  </a:lnTo>
                  <a:lnTo>
                    <a:pt x="1001" y="11175"/>
                  </a:lnTo>
                  <a:lnTo>
                    <a:pt x="14277" y="11142"/>
                  </a:lnTo>
                  <a:lnTo>
                    <a:pt x="13243"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6052189" y="3692235"/>
              <a:ext cx="294876" cy="230812"/>
            </a:xfrm>
            <a:custGeom>
              <a:avLst/>
              <a:gdLst/>
              <a:ahLst/>
              <a:cxnLst/>
              <a:rect l="l" t="t" r="r" b="b"/>
              <a:pathLst>
                <a:path w="14278" h="11176" extrusionOk="0">
                  <a:moveTo>
                    <a:pt x="13243" y="1"/>
                  </a:moveTo>
                  <a:lnTo>
                    <a:pt x="0" y="67"/>
                  </a:lnTo>
                  <a:lnTo>
                    <a:pt x="1001" y="11175"/>
                  </a:lnTo>
                  <a:lnTo>
                    <a:pt x="14277" y="11142"/>
                  </a:lnTo>
                  <a:lnTo>
                    <a:pt x="13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6128645" y="3708777"/>
              <a:ext cx="139177" cy="40665"/>
            </a:xfrm>
            <a:custGeom>
              <a:avLst/>
              <a:gdLst/>
              <a:ahLst/>
              <a:cxnLst/>
              <a:rect l="l" t="t" r="r" b="b"/>
              <a:pathLst>
                <a:path w="6739" h="1969" extrusionOk="0">
                  <a:moveTo>
                    <a:pt x="6572" y="0"/>
                  </a:moveTo>
                  <a:lnTo>
                    <a:pt x="1" y="34"/>
                  </a:lnTo>
                  <a:lnTo>
                    <a:pt x="168" y="1968"/>
                  </a:lnTo>
                  <a:lnTo>
                    <a:pt x="6739" y="1935"/>
                  </a:lnTo>
                  <a:lnTo>
                    <a:pt x="6572"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6128645" y="3708777"/>
              <a:ext cx="139177" cy="40665"/>
            </a:xfrm>
            <a:custGeom>
              <a:avLst/>
              <a:gdLst/>
              <a:ahLst/>
              <a:cxnLst/>
              <a:rect l="l" t="t" r="r" b="b"/>
              <a:pathLst>
                <a:path w="6739" h="1969" extrusionOk="0">
                  <a:moveTo>
                    <a:pt x="6572" y="0"/>
                  </a:moveTo>
                  <a:lnTo>
                    <a:pt x="1" y="34"/>
                  </a:lnTo>
                  <a:lnTo>
                    <a:pt x="168" y="1968"/>
                  </a:lnTo>
                  <a:lnTo>
                    <a:pt x="6739" y="1935"/>
                  </a:lnTo>
                  <a:lnTo>
                    <a:pt x="6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6074907" y="3765944"/>
              <a:ext cx="39302" cy="35853"/>
            </a:xfrm>
            <a:custGeom>
              <a:avLst/>
              <a:gdLst/>
              <a:ahLst/>
              <a:cxnLst/>
              <a:rect l="l" t="t" r="r" b="b"/>
              <a:pathLst>
                <a:path w="1903" h="1736" extrusionOk="0">
                  <a:moveTo>
                    <a:pt x="1" y="1"/>
                  </a:moveTo>
                  <a:lnTo>
                    <a:pt x="134" y="1736"/>
                  </a:lnTo>
                  <a:lnTo>
                    <a:pt x="1902" y="1736"/>
                  </a:lnTo>
                  <a:lnTo>
                    <a:pt x="1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6125898" y="3765262"/>
              <a:ext cx="39281" cy="36534"/>
            </a:xfrm>
            <a:custGeom>
              <a:avLst/>
              <a:gdLst/>
              <a:ahLst/>
              <a:cxnLst/>
              <a:rect l="l" t="t" r="r" b="b"/>
              <a:pathLst>
                <a:path w="1902" h="1769" extrusionOk="0">
                  <a:moveTo>
                    <a:pt x="0" y="1"/>
                  </a:moveTo>
                  <a:lnTo>
                    <a:pt x="167" y="1769"/>
                  </a:lnTo>
                  <a:lnTo>
                    <a:pt x="1902" y="1769"/>
                  </a:lnTo>
                  <a:lnTo>
                    <a:pt x="17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6079058" y="3814167"/>
              <a:ext cx="39281" cy="36534"/>
            </a:xfrm>
            <a:custGeom>
              <a:avLst/>
              <a:gdLst/>
              <a:ahLst/>
              <a:cxnLst/>
              <a:rect l="l" t="t" r="r" b="b"/>
              <a:pathLst>
                <a:path w="1902" h="1769" extrusionOk="0">
                  <a:moveTo>
                    <a:pt x="1768" y="1"/>
                  </a:moveTo>
                  <a:lnTo>
                    <a:pt x="0" y="34"/>
                  </a:lnTo>
                  <a:lnTo>
                    <a:pt x="167" y="1769"/>
                  </a:lnTo>
                  <a:lnTo>
                    <a:pt x="1901" y="1769"/>
                  </a:lnTo>
                  <a:lnTo>
                    <a:pt x="17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6083189" y="3863093"/>
              <a:ext cx="39963" cy="36534"/>
            </a:xfrm>
            <a:custGeom>
              <a:avLst/>
              <a:gdLst/>
              <a:ahLst/>
              <a:cxnLst/>
              <a:rect l="l" t="t" r="r" b="b"/>
              <a:pathLst>
                <a:path w="1935" h="1769" extrusionOk="0">
                  <a:moveTo>
                    <a:pt x="1768" y="0"/>
                  </a:moveTo>
                  <a:lnTo>
                    <a:pt x="0" y="34"/>
                  </a:lnTo>
                  <a:lnTo>
                    <a:pt x="167" y="1768"/>
                  </a:lnTo>
                  <a:lnTo>
                    <a:pt x="1935" y="1768"/>
                  </a:lnTo>
                  <a:lnTo>
                    <a:pt x="1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6130710" y="3814167"/>
              <a:ext cx="39302" cy="36534"/>
            </a:xfrm>
            <a:custGeom>
              <a:avLst/>
              <a:gdLst/>
              <a:ahLst/>
              <a:cxnLst/>
              <a:rect l="l" t="t" r="r" b="b"/>
              <a:pathLst>
                <a:path w="1903" h="1769" extrusionOk="0">
                  <a:moveTo>
                    <a:pt x="1" y="1"/>
                  </a:moveTo>
                  <a:lnTo>
                    <a:pt x="134" y="1769"/>
                  </a:lnTo>
                  <a:lnTo>
                    <a:pt x="1902" y="1769"/>
                  </a:lnTo>
                  <a:lnTo>
                    <a:pt x="1735"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6130710" y="3814167"/>
              <a:ext cx="39302" cy="36534"/>
            </a:xfrm>
            <a:custGeom>
              <a:avLst/>
              <a:gdLst/>
              <a:ahLst/>
              <a:cxnLst/>
              <a:rect l="l" t="t" r="r" b="b"/>
              <a:pathLst>
                <a:path w="1903" h="1769" extrusionOk="0">
                  <a:moveTo>
                    <a:pt x="1" y="1"/>
                  </a:moveTo>
                  <a:lnTo>
                    <a:pt x="134" y="1769"/>
                  </a:lnTo>
                  <a:lnTo>
                    <a:pt x="1902" y="1769"/>
                  </a:lnTo>
                  <a:lnTo>
                    <a:pt x="1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6181701" y="3814167"/>
              <a:ext cx="39983" cy="36534"/>
            </a:xfrm>
            <a:custGeom>
              <a:avLst/>
              <a:gdLst/>
              <a:ahLst/>
              <a:cxnLst/>
              <a:rect l="l" t="t" r="r" b="b"/>
              <a:pathLst>
                <a:path w="1936" h="1769" extrusionOk="0">
                  <a:moveTo>
                    <a:pt x="0" y="1"/>
                  </a:moveTo>
                  <a:lnTo>
                    <a:pt x="167" y="1769"/>
                  </a:lnTo>
                  <a:lnTo>
                    <a:pt x="1935" y="1736"/>
                  </a:lnTo>
                  <a:lnTo>
                    <a:pt x="1768"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1"/>
            <p:cNvSpPr/>
            <p:nvPr/>
          </p:nvSpPr>
          <p:spPr>
            <a:xfrm>
              <a:off x="6181701" y="3814167"/>
              <a:ext cx="39983" cy="36534"/>
            </a:xfrm>
            <a:custGeom>
              <a:avLst/>
              <a:gdLst/>
              <a:ahLst/>
              <a:cxnLst/>
              <a:rect l="l" t="t" r="r" b="b"/>
              <a:pathLst>
                <a:path w="1936" h="1769" extrusionOk="0">
                  <a:moveTo>
                    <a:pt x="0" y="1"/>
                  </a:moveTo>
                  <a:lnTo>
                    <a:pt x="167" y="1769"/>
                  </a:lnTo>
                  <a:lnTo>
                    <a:pt x="1935" y="1736"/>
                  </a:lnTo>
                  <a:lnTo>
                    <a:pt x="17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1"/>
            <p:cNvSpPr/>
            <p:nvPr/>
          </p:nvSpPr>
          <p:spPr>
            <a:xfrm>
              <a:off x="6233374" y="3814167"/>
              <a:ext cx="39281" cy="35853"/>
            </a:xfrm>
            <a:custGeom>
              <a:avLst/>
              <a:gdLst/>
              <a:ahLst/>
              <a:cxnLst/>
              <a:rect l="l" t="t" r="r" b="b"/>
              <a:pathLst>
                <a:path w="1902" h="1736" extrusionOk="0">
                  <a:moveTo>
                    <a:pt x="0" y="1"/>
                  </a:moveTo>
                  <a:lnTo>
                    <a:pt x="167" y="1736"/>
                  </a:lnTo>
                  <a:lnTo>
                    <a:pt x="1901" y="1736"/>
                  </a:lnTo>
                  <a:lnTo>
                    <a:pt x="1735"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6233374" y="3814167"/>
              <a:ext cx="39281" cy="35853"/>
            </a:xfrm>
            <a:custGeom>
              <a:avLst/>
              <a:gdLst/>
              <a:ahLst/>
              <a:cxnLst/>
              <a:rect l="l" t="t" r="r" b="b"/>
              <a:pathLst>
                <a:path w="1902" h="1736" extrusionOk="0">
                  <a:moveTo>
                    <a:pt x="0" y="1"/>
                  </a:moveTo>
                  <a:lnTo>
                    <a:pt x="167" y="1736"/>
                  </a:lnTo>
                  <a:lnTo>
                    <a:pt x="1901" y="1736"/>
                  </a:lnTo>
                  <a:lnTo>
                    <a:pt x="1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6284344" y="3813486"/>
              <a:ext cx="39983" cy="36534"/>
            </a:xfrm>
            <a:custGeom>
              <a:avLst/>
              <a:gdLst/>
              <a:ahLst/>
              <a:cxnLst/>
              <a:rect l="l" t="t" r="r" b="b"/>
              <a:pathLst>
                <a:path w="1936" h="1769" extrusionOk="0">
                  <a:moveTo>
                    <a:pt x="1" y="1"/>
                  </a:moveTo>
                  <a:lnTo>
                    <a:pt x="167" y="1769"/>
                  </a:lnTo>
                  <a:lnTo>
                    <a:pt x="1935" y="1769"/>
                  </a:lnTo>
                  <a:lnTo>
                    <a:pt x="1768"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6284344" y="3813486"/>
              <a:ext cx="39983" cy="36534"/>
            </a:xfrm>
            <a:custGeom>
              <a:avLst/>
              <a:gdLst/>
              <a:ahLst/>
              <a:cxnLst/>
              <a:rect l="l" t="t" r="r" b="b"/>
              <a:pathLst>
                <a:path w="1936" h="1769" extrusionOk="0">
                  <a:moveTo>
                    <a:pt x="1" y="1"/>
                  </a:moveTo>
                  <a:lnTo>
                    <a:pt x="167" y="1769"/>
                  </a:lnTo>
                  <a:lnTo>
                    <a:pt x="1935" y="1769"/>
                  </a:lnTo>
                  <a:lnTo>
                    <a:pt x="17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6134861" y="3863093"/>
              <a:ext cx="39281" cy="36534"/>
            </a:xfrm>
            <a:custGeom>
              <a:avLst/>
              <a:gdLst/>
              <a:ahLst/>
              <a:cxnLst/>
              <a:rect l="l" t="t" r="r" b="b"/>
              <a:pathLst>
                <a:path w="1902" h="1769" extrusionOk="0">
                  <a:moveTo>
                    <a:pt x="0" y="0"/>
                  </a:moveTo>
                  <a:lnTo>
                    <a:pt x="167" y="1768"/>
                  </a:lnTo>
                  <a:lnTo>
                    <a:pt x="1901" y="1768"/>
                  </a:lnTo>
                  <a:lnTo>
                    <a:pt x="1735"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6134861" y="3863093"/>
              <a:ext cx="39281" cy="36534"/>
            </a:xfrm>
            <a:custGeom>
              <a:avLst/>
              <a:gdLst/>
              <a:ahLst/>
              <a:cxnLst/>
              <a:rect l="l" t="t" r="r" b="b"/>
              <a:pathLst>
                <a:path w="1902" h="1769" extrusionOk="0">
                  <a:moveTo>
                    <a:pt x="0" y="0"/>
                  </a:moveTo>
                  <a:lnTo>
                    <a:pt x="167" y="1768"/>
                  </a:lnTo>
                  <a:lnTo>
                    <a:pt x="1901" y="1768"/>
                  </a:lnTo>
                  <a:lnTo>
                    <a:pt x="1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6186513" y="3863093"/>
              <a:ext cx="39302" cy="36534"/>
            </a:xfrm>
            <a:custGeom>
              <a:avLst/>
              <a:gdLst/>
              <a:ahLst/>
              <a:cxnLst/>
              <a:rect l="l" t="t" r="r" b="b"/>
              <a:pathLst>
                <a:path w="1903" h="1769" extrusionOk="0">
                  <a:moveTo>
                    <a:pt x="1" y="0"/>
                  </a:moveTo>
                  <a:lnTo>
                    <a:pt x="134" y="1768"/>
                  </a:lnTo>
                  <a:lnTo>
                    <a:pt x="1902" y="1735"/>
                  </a:lnTo>
                  <a:lnTo>
                    <a:pt x="1735"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6186513" y="3863093"/>
              <a:ext cx="39302" cy="36534"/>
            </a:xfrm>
            <a:custGeom>
              <a:avLst/>
              <a:gdLst/>
              <a:ahLst/>
              <a:cxnLst/>
              <a:rect l="l" t="t" r="r" b="b"/>
              <a:pathLst>
                <a:path w="1903" h="1769" extrusionOk="0">
                  <a:moveTo>
                    <a:pt x="1" y="0"/>
                  </a:moveTo>
                  <a:lnTo>
                    <a:pt x="134" y="1768"/>
                  </a:lnTo>
                  <a:lnTo>
                    <a:pt x="1902" y="1735"/>
                  </a:lnTo>
                  <a:lnTo>
                    <a:pt x="1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6237504" y="3862391"/>
              <a:ext cx="39963" cy="36534"/>
            </a:xfrm>
            <a:custGeom>
              <a:avLst/>
              <a:gdLst/>
              <a:ahLst/>
              <a:cxnLst/>
              <a:rect l="l" t="t" r="r" b="b"/>
              <a:pathLst>
                <a:path w="1935" h="1769" extrusionOk="0">
                  <a:moveTo>
                    <a:pt x="1768" y="1"/>
                  </a:moveTo>
                  <a:lnTo>
                    <a:pt x="0" y="34"/>
                  </a:lnTo>
                  <a:lnTo>
                    <a:pt x="167" y="1769"/>
                  </a:lnTo>
                  <a:lnTo>
                    <a:pt x="1935" y="1769"/>
                  </a:lnTo>
                  <a:lnTo>
                    <a:pt x="1768"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6237504" y="3862391"/>
              <a:ext cx="39963" cy="36534"/>
            </a:xfrm>
            <a:custGeom>
              <a:avLst/>
              <a:gdLst/>
              <a:ahLst/>
              <a:cxnLst/>
              <a:rect l="l" t="t" r="r" b="b"/>
              <a:pathLst>
                <a:path w="1935" h="1769" extrusionOk="0">
                  <a:moveTo>
                    <a:pt x="1768" y="1"/>
                  </a:moveTo>
                  <a:lnTo>
                    <a:pt x="0" y="34"/>
                  </a:lnTo>
                  <a:lnTo>
                    <a:pt x="167" y="1769"/>
                  </a:lnTo>
                  <a:lnTo>
                    <a:pt x="1935" y="1769"/>
                  </a:lnTo>
                  <a:lnTo>
                    <a:pt x="17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6177570" y="3765262"/>
              <a:ext cx="39281" cy="36534"/>
            </a:xfrm>
            <a:custGeom>
              <a:avLst/>
              <a:gdLst/>
              <a:ahLst/>
              <a:cxnLst/>
              <a:rect l="l" t="t" r="r" b="b"/>
              <a:pathLst>
                <a:path w="1902" h="1769" extrusionOk="0">
                  <a:moveTo>
                    <a:pt x="0" y="1"/>
                  </a:moveTo>
                  <a:lnTo>
                    <a:pt x="134" y="1769"/>
                  </a:lnTo>
                  <a:lnTo>
                    <a:pt x="1902" y="1735"/>
                  </a:lnTo>
                  <a:lnTo>
                    <a:pt x="1735"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6177570" y="3765262"/>
              <a:ext cx="39281" cy="36534"/>
            </a:xfrm>
            <a:custGeom>
              <a:avLst/>
              <a:gdLst/>
              <a:ahLst/>
              <a:cxnLst/>
              <a:rect l="l" t="t" r="r" b="b"/>
              <a:pathLst>
                <a:path w="1902" h="1769" extrusionOk="0">
                  <a:moveTo>
                    <a:pt x="0" y="1"/>
                  </a:moveTo>
                  <a:lnTo>
                    <a:pt x="134" y="1769"/>
                  </a:lnTo>
                  <a:lnTo>
                    <a:pt x="1902" y="1735"/>
                  </a:lnTo>
                  <a:lnTo>
                    <a:pt x="1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6228541" y="3765262"/>
              <a:ext cx="39983" cy="35853"/>
            </a:xfrm>
            <a:custGeom>
              <a:avLst/>
              <a:gdLst/>
              <a:ahLst/>
              <a:cxnLst/>
              <a:rect l="l" t="t" r="r" b="b"/>
              <a:pathLst>
                <a:path w="1936" h="1736" extrusionOk="0">
                  <a:moveTo>
                    <a:pt x="1" y="1"/>
                  </a:moveTo>
                  <a:lnTo>
                    <a:pt x="167" y="1735"/>
                  </a:lnTo>
                  <a:lnTo>
                    <a:pt x="1935" y="1735"/>
                  </a:lnTo>
                  <a:lnTo>
                    <a:pt x="1769"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6228541" y="3765262"/>
              <a:ext cx="39983" cy="35853"/>
            </a:xfrm>
            <a:custGeom>
              <a:avLst/>
              <a:gdLst/>
              <a:ahLst/>
              <a:cxnLst/>
              <a:rect l="l" t="t" r="r" b="b"/>
              <a:pathLst>
                <a:path w="1936" h="1736" extrusionOk="0">
                  <a:moveTo>
                    <a:pt x="1" y="1"/>
                  </a:moveTo>
                  <a:lnTo>
                    <a:pt x="167" y="1735"/>
                  </a:lnTo>
                  <a:lnTo>
                    <a:pt x="1935" y="1735"/>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a:off x="6280213" y="3764580"/>
              <a:ext cx="39281" cy="36534"/>
            </a:xfrm>
            <a:custGeom>
              <a:avLst/>
              <a:gdLst/>
              <a:ahLst/>
              <a:cxnLst/>
              <a:rect l="l" t="t" r="r" b="b"/>
              <a:pathLst>
                <a:path w="1902" h="1769" extrusionOk="0">
                  <a:moveTo>
                    <a:pt x="1735" y="0"/>
                  </a:moveTo>
                  <a:lnTo>
                    <a:pt x="0" y="34"/>
                  </a:lnTo>
                  <a:lnTo>
                    <a:pt x="167" y="1768"/>
                  </a:lnTo>
                  <a:lnTo>
                    <a:pt x="1902" y="1768"/>
                  </a:lnTo>
                  <a:lnTo>
                    <a:pt x="1735"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a:off x="6280213" y="3764580"/>
              <a:ext cx="39281" cy="36534"/>
            </a:xfrm>
            <a:custGeom>
              <a:avLst/>
              <a:gdLst/>
              <a:ahLst/>
              <a:cxnLst/>
              <a:rect l="l" t="t" r="r" b="b"/>
              <a:pathLst>
                <a:path w="1902" h="1769" extrusionOk="0">
                  <a:moveTo>
                    <a:pt x="1735" y="0"/>
                  </a:moveTo>
                  <a:lnTo>
                    <a:pt x="0" y="34"/>
                  </a:lnTo>
                  <a:lnTo>
                    <a:pt x="167" y="1768"/>
                  </a:lnTo>
                  <a:lnTo>
                    <a:pt x="1902" y="1768"/>
                  </a:lnTo>
                  <a:lnTo>
                    <a:pt x="1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6289177" y="3862391"/>
              <a:ext cx="39281" cy="36534"/>
            </a:xfrm>
            <a:custGeom>
              <a:avLst/>
              <a:gdLst/>
              <a:ahLst/>
              <a:cxnLst/>
              <a:rect l="l" t="t" r="r" b="b"/>
              <a:pathLst>
                <a:path w="1902" h="1769" extrusionOk="0">
                  <a:moveTo>
                    <a:pt x="0" y="1"/>
                  </a:moveTo>
                  <a:lnTo>
                    <a:pt x="167" y="1769"/>
                  </a:lnTo>
                  <a:lnTo>
                    <a:pt x="1901" y="1769"/>
                  </a:lnTo>
                  <a:lnTo>
                    <a:pt x="1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6565424" y="3852064"/>
              <a:ext cx="70280" cy="76497"/>
            </a:xfrm>
            <a:custGeom>
              <a:avLst/>
              <a:gdLst/>
              <a:ahLst/>
              <a:cxnLst/>
              <a:rect l="l" t="t" r="r" b="b"/>
              <a:pathLst>
                <a:path w="3403" h="3704" extrusionOk="0">
                  <a:moveTo>
                    <a:pt x="0" y="1"/>
                  </a:moveTo>
                  <a:lnTo>
                    <a:pt x="0" y="3703"/>
                  </a:lnTo>
                  <a:lnTo>
                    <a:pt x="3036" y="3703"/>
                  </a:lnTo>
                  <a:cubicBezTo>
                    <a:pt x="3336" y="3637"/>
                    <a:pt x="3336" y="3236"/>
                    <a:pt x="3036" y="3170"/>
                  </a:cubicBezTo>
                  <a:lnTo>
                    <a:pt x="3036" y="534"/>
                  </a:lnTo>
                  <a:cubicBezTo>
                    <a:pt x="3403" y="534"/>
                    <a:pt x="3403" y="1"/>
                    <a:pt x="3036"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6565424" y="3852064"/>
              <a:ext cx="70280" cy="76497"/>
            </a:xfrm>
            <a:custGeom>
              <a:avLst/>
              <a:gdLst/>
              <a:ahLst/>
              <a:cxnLst/>
              <a:rect l="l" t="t" r="r" b="b"/>
              <a:pathLst>
                <a:path w="3403" h="3704" extrusionOk="0">
                  <a:moveTo>
                    <a:pt x="0" y="1"/>
                  </a:moveTo>
                  <a:lnTo>
                    <a:pt x="0" y="3703"/>
                  </a:lnTo>
                  <a:lnTo>
                    <a:pt x="3036" y="3703"/>
                  </a:lnTo>
                  <a:cubicBezTo>
                    <a:pt x="3336" y="3637"/>
                    <a:pt x="3336" y="3236"/>
                    <a:pt x="3036" y="3170"/>
                  </a:cubicBezTo>
                  <a:lnTo>
                    <a:pt x="3036" y="534"/>
                  </a:lnTo>
                  <a:cubicBezTo>
                    <a:pt x="3403" y="534"/>
                    <a:pt x="3403" y="1"/>
                    <a:pt x="3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6579200" y="3863093"/>
              <a:ext cx="48926" cy="54440"/>
            </a:xfrm>
            <a:custGeom>
              <a:avLst/>
              <a:gdLst/>
              <a:ahLst/>
              <a:cxnLst/>
              <a:rect l="l" t="t" r="r" b="b"/>
              <a:pathLst>
                <a:path w="2369" h="2636" extrusionOk="0">
                  <a:moveTo>
                    <a:pt x="0" y="0"/>
                  </a:moveTo>
                  <a:lnTo>
                    <a:pt x="0" y="2636"/>
                  </a:lnTo>
                  <a:lnTo>
                    <a:pt x="2369" y="2636"/>
                  </a:lnTo>
                  <a:lnTo>
                    <a:pt x="236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6579200" y="3863093"/>
              <a:ext cx="48926" cy="54440"/>
            </a:xfrm>
            <a:custGeom>
              <a:avLst/>
              <a:gdLst/>
              <a:ahLst/>
              <a:cxnLst/>
              <a:rect l="l" t="t" r="r" b="b"/>
              <a:pathLst>
                <a:path w="2369" h="2636" extrusionOk="0">
                  <a:moveTo>
                    <a:pt x="0" y="0"/>
                  </a:moveTo>
                  <a:lnTo>
                    <a:pt x="0" y="2636"/>
                  </a:lnTo>
                  <a:lnTo>
                    <a:pt x="2369" y="2636"/>
                  </a:lnTo>
                  <a:lnTo>
                    <a:pt x="2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6300184" y="3857579"/>
              <a:ext cx="289362" cy="65468"/>
            </a:xfrm>
            <a:custGeom>
              <a:avLst/>
              <a:gdLst/>
              <a:ahLst/>
              <a:cxnLst/>
              <a:rect l="l" t="t" r="r" b="b"/>
              <a:pathLst>
                <a:path w="14011" h="3170" extrusionOk="0">
                  <a:moveTo>
                    <a:pt x="1001" y="0"/>
                  </a:moveTo>
                  <a:cubicBezTo>
                    <a:pt x="468" y="0"/>
                    <a:pt x="1" y="734"/>
                    <a:pt x="1" y="1602"/>
                  </a:cubicBezTo>
                  <a:cubicBezTo>
                    <a:pt x="1" y="2469"/>
                    <a:pt x="468" y="3169"/>
                    <a:pt x="1001" y="3169"/>
                  </a:cubicBezTo>
                  <a:lnTo>
                    <a:pt x="14011" y="3169"/>
                  </a:lnTo>
                  <a:lnTo>
                    <a:pt x="1401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6300184" y="3857579"/>
              <a:ext cx="289362" cy="65468"/>
            </a:xfrm>
            <a:custGeom>
              <a:avLst/>
              <a:gdLst/>
              <a:ahLst/>
              <a:cxnLst/>
              <a:rect l="l" t="t" r="r" b="b"/>
              <a:pathLst>
                <a:path w="14011" h="3170" extrusionOk="0">
                  <a:moveTo>
                    <a:pt x="1001" y="0"/>
                  </a:moveTo>
                  <a:cubicBezTo>
                    <a:pt x="468" y="0"/>
                    <a:pt x="1" y="734"/>
                    <a:pt x="1" y="1602"/>
                  </a:cubicBezTo>
                  <a:cubicBezTo>
                    <a:pt x="1" y="2469"/>
                    <a:pt x="468" y="3169"/>
                    <a:pt x="1001" y="3169"/>
                  </a:cubicBezTo>
                  <a:lnTo>
                    <a:pt x="14011" y="3169"/>
                  </a:lnTo>
                  <a:lnTo>
                    <a:pt x="14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6284344" y="3851445"/>
              <a:ext cx="312782" cy="77034"/>
            </a:xfrm>
            <a:custGeom>
              <a:avLst/>
              <a:gdLst/>
              <a:ahLst/>
              <a:cxnLst/>
              <a:rect l="l" t="t" r="r" b="b"/>
              <a:pathLst>
                <a:path w="15145" h="3730" extrusionOk="0">
                  <a:moveTo>
                    <a:pt x="3055" y="1"/>
                  </a:moveTo>
                  <a:cubicBezTo>
                    <a:pt x="2632" y="1"/>
                    <a:pt x="2213" y="8"/>
                    <a:pt x="1802" y="31"/>
                  </a:cubicBezTo>
                  <a:cubicBezTo>
                    <a:pt x="1" y="164"/>
                    <a:pt x="101" y="3667"/>
                    <a:pt x="1935" y="3700"/>
                  </a:cubicBezTo>
                  <a:cubicBezTo>
                    <a:pt x="2825" y="3722"/>
                    <a:pt x="4252" y="3730"/>
                    <a:pt x="5858" y="3730"/>
                  </a:cubicBezTo>
                  <a:cubicBezTo>
                    <a:pt x="9070" y="3730"/>
                    <a:pt x="12999" y="3700"/>
                    <a:pt x="14778" y="3700"/>
                  </a:cubicBezTo>
                  <a:cubicBezTo>
                    <a:pt x="15078" y="3667"/>
                    <a:pt x="15078" y="3233"/>
                    <a:pt x="14778" y="3200"/>
                  </a:cubicBezTo>
                  <a:lnTo>
                    <a:pt x="1768" y="3200"/>
                  </a:lnTo>
                  <a:cubicBezTo>
                    <a:pt x="968" y="3066"/>
                    <a:pt x="901" y="1832"/>
                    <a:pt x="1101" y="1231"/>
                  </a:cubicBezTo>
                  <a:cubicBezTo>
                    <a:pt x="1335" y="531"/>
                    <a:pt x="1768" y="531"/>
                    <a:pt x="2369" y="531"/>
                  </a:cubicBezTo>
                  <a:lnTo>
                    <a:pt x="14778" y="531"/>
                  </a:lnTo>
                  <a:cubicBezTo>
                    <a:pt x="15145" y="531"/>
                    <a:pt x="15145" y="31"/>
                    <a:pt x="14778" y="31"/>
                  </a:cubicBezTo>
                  <a:lnTo>
                    <a:pt x="5605" y="31"/>
                  </a:lnTo>
                  <a:cubicBezTo>
                    <a:pt x="4759" y="31"/>
                    <a:pt x="3900" y="1"/>
                    <a:pt x="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6566787" y="3825196"/>
              <a:ext cx="44114" cy="26890"/>
            </a:xfrm>
            <a:custGeom>
              <a:avLst/>
              <a:gdLst/>
              <a:ahLst/>
              <a:cxnLst/>
              <a:rect l="l" t="t" r="r" b="b"/>
              <a:pathLst>
                <a:path w="2136" h="1302" extrusionOk="0">
                  <a:moveTo>
                    <a:pt x="935" y="1"/>
                  </a:moveTo>
                  <a:cubicBezTo>
                    <a:pt x="802" y="34"/>
                    <a:pt x="701" y="67"/>
                    <a:pt x="568" y="167"/>
                  </a:cubicBezTo>
                  <a:cubicBezTo>
                    <a:pt x="234" y="434"/>
                    <a:pt x="1" y="835"/>
                    <a:pt x="1" y="1302"/>
                  </a:cubicBezTo>
                  <a:lnTo>
                    <a:pt x="2136" y="1268"/>
                  </a:lnTo>
                  <a:cubicBezTo>
                    <a:pt x="2002" y="1235"/>
                    <a:pt x="1902" y="1135"/>
                    <a:pt x="1836" y="1035"/>
                  </a:cubicBezTo>
                  <a:cubicBezTo>
                    <a:pt x="1736" y="801"/>
                    <a:pt x="1635" y="601"/>
                    <a:pt x="1502" y="401"/>
                  </a:cubicBezTo>
                  <a:cubicBezTo>
                    <a:pt x="1369" y="201"/>
                    <a:pt x="1168" y="67"/>
                    <a:pt x="93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6567490" y="3825196"/>
              <a:ext cx="43412" cy="26208"/>
            </a:xfrm>
            <a:custGeom>
              <a:avLst/>
              <a:gdLst/>
              <a:ahLst/>
              <a:cxnLst/>
              <a:rect l="l" t="t" r="r" b="b"/>
              <a:pathLst>
                <a:path w="2102" h="1269" extrusionOk="0">
                  <a:moveTo>
                    <a:pt x="901" y="1"/>
                  </a:moveTo>
                  <a:cubicBezTo>
                    <a:pt x="768" y="34"/>
                    <a:pt x="634" y="67"/>
                    <a:pt x="534" y="167"/>
                  </a:cubicBezTo>
                  <a:cubicBezTo>
                    <a:pt x="167" y="401"/>
                    <a:pt x="0" y="801"/>
                    <a:pt x="0" y="1235"/>
                  </a:cubicBezTo>
                  <a:lnTo>
                    <a:pt x="2102" y="1268"/>
                  </a:lnTo>
                  <a:cubicBezTo>
                    <a:pt x="1968" y="1235"/>
                    <a:pt x="1835" y="1135"/>
                    <a:pt x="1768" y="1035"/>
                  </a:cubicBezTo>
                  <a:cubicBezTo>
                    <a:pt x="1668" y="801"/>
                    <a:pt x="1568" y="601"/>
                    <a:pt x="1435" y="401"/>
                  </a:cubicBezTo>
                  <a:cubicBezTo>
                    <a:pt x="1301" y="201"/>
                    <a:pt x="1101" y="67"/>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6490332" y="3801776"/>
              <a:ext cx="47542" cy="49628"/>
            </a:xfrm>
            <a:custGeom>
              <a:avLst/>
              <a:gdLst/>
              <a:ahLst/>
              <a:cxnLst/>
              <a:rect l="l" t="t" r="r" b="b"/>
              <a:pathLst>
                <a:path w="2302" h="2403" extrusionOk="0">
                  <a:moveTo>
                    <a:pt x="1735" y="1"/>
                  </a:moveTo>
                  <a:cubicBezTo>
                    <a:pt x="1501" y="67"/>
                    <a:pt x="1268" y="167"/>
                    <a:pt x="1034" y="301"/>
                  </a:cubicBezTo>
                  <a:cubicBezTo>
                    <a:pt x="734" y="534"/>
                    <a:pt x="501" y="801"/>
                    <a:pt x="334" y="1135"/>
                  </a:cubicBezTo>
                  <a:cubicBezTo>
                    <a:pt x="167" y="1535"/>
                    <a:pt x="34" y="1969"/>
                    <a:pt x="0" y="2402"/>
                  </a:cubicBezTo>
                  <a:lnTo>
                    <a:pt x="2302" y="2402"/>
                  </a:lnTo>
                  <a:lnTo>
                    <a:pt x="2302" y="2235"/>
                  </a:lnTo>
                  <a:cubicBezTo>
                    <a:pt x="2068" y="2069"/>
                    <a:pt x="2135" y="201"/>
                    <a:pt x="173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6537172" y="3824514"/>
              <a:ext cx="48244" cy="26187"/>
            </a:xfrm>
            <a:custGeom>
              <a:avLst/>
              <a:gdLst/>
              <a:ahLst/>
              <a:cxnLst/>
              <a:rect l="l" t="t" r="r" b="b"/>
              <a:pathLst>
                <a:path w="2336" h="1268" extrusionOk="0">
                  <a:moveTo>
                    <a:pt x="601" y="0"/>
                  </a:moveTo>
                  <a:lnTo>
                    <a:pt x="601" y="34"/>
                  </a:lnTo>
                  <a:cubicBezTo>
                    <a:pt x="559" y="20"/>
                    <a:pt x="521" y="13"/>
                    <a:pt x="485" y="13"/>
                  </a:cubicBezTo>
                  <a:cubicBezTo>
                    <a:pt x="14" y="13"/>
                    <a:pt x="94" y="1168"/>
                    <a:pt x="1" y="1168"/>
                  </a:cubicBezTo>
                  <a:lnTo>
                    <a:pt x="1" y="1268"/>
                  </a:lnTo>
                  <a:lnTo>
                    <a:pt x="1502" y="1268"/>
                  </a:lnTo>
                  <a:cubicBezTo>
                    <a:pt x="1502" y="1235"/>
                    <a:pt x="1502" y="1235"/>
                    <a:pt x="1502" y="1201"/>
                  </a:cubicBezTo>
                  <a:cubicBezTo>
                    <a:pt x="1502" y="801"/>
                    <a:pt x="1702" y="434"/>
                    <a:pt x="2002" y="200"/>
                  </a:cubicBezTo>
                  <a:cubicBezTo>
                    <a:pt x="2102" y="134"/>
                    <a:pt x="2236" y="67"/>
                    <a:pt x="2336" y="34"/>
                  </a:cubicBezTo>
                  <a:lnTo>
                    <a:pt x="6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6352538" y="3800578"/>
              <a:ext cx="3470" cy="537"/>
            </a:xfrm>
            <a:custGeom>
              <a:avLst/>
              <a:gdLst/>
              <a:ahLst/>
              <a:cxnLst/>
              <a:rect l="l" t="t" r="r" b="b"/>
              <a:pathLst>
                <a:path w="168" h="26" extrusionOk="0">
                  <a:moveTo>
                    <a:pt x="72" y="0"/>
                  </a:moveTo>
                  <a:cubicBezTo>
                    <a:pt x="43" y="0"/>
                    <a:pt x="18" y="8"/>
                    <a:pt x="1" y="25"/>
                  </a:cubicBezTo>
                  <a:lnTo>
                    <a:pt x="168" y="25"/>
                  </a:lnTo>
                  <a:cubicBezTo>
                    <a:pt x="134" y="8"/>
                    <a:pt x="101" y="0"/>
                    <a:pt x="7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6490332" y="3801776"/>
              <a:ext cx="47542" cy="49628"/>
            </a:xfrm>
            <a:custGeom>
              <a:avLst/>
              <a:gdLst/>
              <a:ahLst/>
              <a:cxnLst/>
              <a:rect l="l" t="t" r="r" b="b"/>
              <a:pathLst>
                <a:path w="2302" h="2403" extrusionOk="0">
                  <a:moveTo>
                    <a:pt x="1735" y="1"/>
                  </a:moveTo>
                  <a:cubicBezTo>
                    <a:pt x="1501" y="67"/>
                    <a:pt x="1268" y="167"/>
                    <a:pt x="1034" y="301"/>
                  </a:cubicBezTo>
                  <a:cubicBezTo>
                    <a:pt x="734" y="534"/>
                    <a:pt x="501" y="801"/>
                    <a:pt x="334" y="1135"/>
                  </a:cubicBezTo>
                  <a:cubicBezTo>
                    <a:pt x="167" y="1535"/>
                    <a:pt x="34" y="1969"/>
                    <a:pt x="0" y="2402"/>
                  </a:cubicBezTo>
                  <a:lnTo>
                    <a:pt x="2302" y="2402"/>
                  </a:lnTo>
                  <a:lnTo>
                    <a:pt x="2302" y="2235"/>
                  </a:lnTo>
                  <a:cubicBezTo>
                    <a:pt x="2068" y="2069"/>
                    <a:pt x="2135" y="201"/>
                    <a:pt x="173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6490332" y="3801776"/>
              <a:ext cx="78562" cy="49628"/>
            </a:xfrm>
            <a:custGeom>
              <a:avLst/>
              <a:gdLst/>
              <a:ahLst/>
              <a:cxnLst/>
              <a:rect l="l" t="t" r="r" b="b"/>
              <a:pathLst>
                <a:path w="3804" h="2403" extrusionOk="0">
                  <a:moveTo>
                    <a:pt x="1735" y="1"/>
                  </a:moveTo>
                  <a:cubicBezTo>
                    <a:pt x="1501" y="67"/>
                    <a:pt x="1268" y="167"/>
                    <a:pt x="1034" y="301"/>
                  </a:cubicBezTo>
                  <a:cubicBezTo>
                    <a:pt x="734" y="534"/>
                    <a:pt x="501" y="801"/>
                    <a:pt x="334" y="1135"/>
                  </a:cubicBezTo>
                  <a:cubicBezTo>
                    <a:pt x="167" y="1535"/>
                    <a:pt x="34" y="1969"/>
                    <a:pt x="0" y="2402"/>
                  </a:cubicBezTo>
                  <a:lnTo>
                    <a:pt x="3803" y="2402"/>
                  </a:lnTo>
                  <a:cubicBezTo>
                    <a:pt x="3736" y="2369"/>
                    <a:pt x="3703" y="2336"/>
                    <a:pt x="3670" y="2302"/>
                  </a:cubicBezTo>
                  <a:cubicBezTo>
                    <a:pt x="3618" y="2271"/>
                    <a:pt x="3476" y="2262"/>
                    <a:pt x="3301" y="2262"/>
                  </a:cubicBezTo>
                  <a:cubicBezTo>
                    <a:pt x="3089" y="2262"/>
                    <a:pt x="2830" y="2275"/>
                    <a:pt x="2628" y="2275"/>
                  </a:cubicBezTo>
                  <a:cubicBezTo>
                    <a:pt x="2461" y="2275"/>
                    <a:pt x="2333" y="2267"/>
                    <a:pt x="2302" y="2235"/>
                  </a:cubicBezTo>
                  <a:cubicBezTo>
                    <a:pt x="2068" y="2035"/>
                    <a:pt x="2135" y="201"/>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6568171" y="3850681"/>
              <a:ext cx="21" cy="21"/>
            </a:xfrm>
            <a:custGeom>
              <a:avLst/>
              <a:gdLst/>
              <a:ahLst/>
              <a:cxnLst/>
              <a:rect l="l" t="t" r="r" b="b"/>
              <a:pathLst>
                <a:path w="1" h="1" extrusionOk="0">
                  <a:moveTo>
                    <a:pt x="1" y="1"/>
                  </a:move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6315343" y="3801776"/>
              <a:ext cx="212204" cy="81309"/>
            </a:xfrm>
            <a:custGeom>
              <a:avLst/>
              <a:gdLst/>
              <a:ahLst/>
              <a:cxnLst/>
              <a:rect l="l" t="t" r="r" b="b"/>
              <a:pathLst>
                <a:path w="10275" h="3937" extrusionOk="0">
                  <a:moveTo>
                    <a:pt x="1802" y="1"/>
                  </a:moveTo>
                  <a:cubicBezTo>
                    <a:pt x="1101" y="301"/>
                    <a:pt x="568" y="868"/>
                    <a:pt x="267" y="1602"/>
                  </a:cubicBezTo>
                  <a:cubicBezTo>
                    <a:pt x="1" y="2369"/>
                    <a:pt x="34" y="3203"/>
                    <a:pt x="368" y="3937"/>
                  </a:cubicBezTo>
                  <a:lnTo>
                    <a:pt x="8807" y="3937"/>
                  </a:lnTo>
                  <a:cubicBezTo>
                    <a:pt x="8707" y="3670"/>
                    <a:pt x="8640" y="3370"/>
                    <a:pt x="8607" y="3103"/>
                  </a:cubicBezTo>
                  <a:cubicBezTo>
                    <a:pt x="8573" y="2869"/>
                    <a:pt x="8573" y="2636"/>
                    <a:pt x="8573" y="2402"/>
                  </a:cubicBezTo>
                  <a:cubicBezTo>
                    <a:pt x="8607" y="1969"/>
                    <a:pt x="8707" y="1535"/>
                    <a:pt x="8907" y="1135"/>
                  </a:cubicBezTo>
                  <a:cubicBezTo>
                    <a:pt x="9074" y="834"/>
                    <a:pt x="9307" y="534"/>
                    <a:pt x="9607" y="301"/>
                  </a:cubicBezTo>
                  <a:cubicBezTo>
                    <a:pt x="9808" y="167"/>
                    <a:pt x="10041" y="67"/>
                    <a:pt x="1027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1"/>
            <p:cNvSpPr/>
            <p:nvPr/>
          </p:nvSpPr>
          <p:spPr>
            <a:xfrm>
              <a:off x="6315343" y="3801776"/>
              <a:ext cx="212204" cy="81309"/>
            </a:xfrm>
            <a:custGeom>
              <a:avLst/>
              <a:gdLst/>
              <a:ahLst/>
              <a:cxnLst/>
              <a:rect l="l" t="t" r="r" b="b"/>
              <a:pathLst>
                <a:path w="10275" h="3937" extrusionOk="0">
                  <a:moveTo>
                    <a:pt x="1802" y="1"/>
                  </a:moveTo>
                  <a:cubicBezTo>
                    <a:pt x="1101" y="301"/>
                    <a:pt x="568" y="868"/>
                    <a:pt x="267" y="1602"/>
                  </a:cubicBezTo>
                  <a:cubicBezTo>
                    <a:pt x="1" y="2369"/>
                    <a:pt x="34" y="3203"/>
                    <a:pt x="368" y="3937"/>
                  </a:cubicBezTo>
                  <a:lnTo>
                    <a:pt x="8807" y="3937"/>
                  </a:lnTo>
                  <a:cubicBezTo>
                    <a:pt x="8707" y="3670"/>
                    <a:pt x="8640" y="3370"/>
                    <a:pt x="8607" y="3103"/>
                  </a:cubicBezTo>
                  <a:cubicBezTo>
                    <a:pt x="8573" y="2869"/>
                    <a:pt x="8573" y="2636"/>
                    <a:pt x="8573" y="2402"/>
                  </a:cubicBezTo>
                  <a:cubicBezTo>
                    <a:pt x="8607" y="1969"/>
                    <a:pt x="8707" y="1535"/>
                    <a:pt x="8907" y="1135"/>
                  </a:cubicBezTo>
                  <a:cubicBezTo>
                    <a:pt x="9074" y="834"/>
                    <a:pt x="9307" y="534"/>
                    <a:pt x="9607" y="301"/>
                  </a:cubicBezTo>
                  <a:cubicBezTo>
                    <a:pt x="9808" y="167"/>
                    <a:pt x="10041" y="67"/>
                    <a:pt x="10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7296358" y="2992301"/>
              <a:ext cx="1096751" cy="1415047"/>
            </a:xfrm>
            <a:custGeom>
              <a:avLst/>
              <a:gdLst/>
              <a:ahLst/>
              <a:cxnLst/>
              <a:rect l="l" t="t" r="r" b="b"/>
              <a:pathLst>
                <a:path w="53105" h="68517" extrusionOk="0">
                  <a:moveTo>
                    <a:pt x="27353" y="1"/>
                  </a:moveTo>
                  <a:cubicBezTo>
                    <a:pt x="14177" y="1"/>
                    <a:pt x="3269" y="10308"/>
                    <a:pt x="2535" y="23484"/>
                  </a:cubicBezTo>
                  <a:lnTo>
                    <a:pt x="0" y="68516"/>
                  </a:lnTo>
                  <a:lnTo>
                    <a:pt x="46033" y="68516"/>
                  </a:lnTo>
                  <a:cubicBezTo>
                    <a:pt x="48001" y="68516"/>
                    <a:pt x="49636" y="66982"/>
                    <a:pt x="49769" y="65014"/>
                  </a:cubicBezTo>
                  <a:lnTo>
                    <a:pt x="52204" y="26453"/>
                  </a:lnTo>
                  <a:cubicBezTo>
                    <a:pt x="53105" y="12109"/>
                    <a:pt x="41730" y="1"/>
                    <a:pt x="2735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7296358" y="2993003"/>
              <a:ext cx="1096751" cy="1415027"/>
            </a:xfrm>
            <a:custGeom>
              <a:avLst/>
              <a:gdLst/>
              <a:ahLst/>
              <a:cxnLst/>
              <a:rect l="l" t="t" r="r" b="b"/>
              <a:pathLst>
                <a:path w="53105" h="68516" extrusionOk="0">
                  <a:moveTo>
                    <a:pt x="27353" y="0"/>
                  </a:moveTo>
                  <a:cubicBezTo>
                    <a:pt x="14177" y="0"/>
                    <a:pt x="3269" y="10308"/>
                    <a:pt x="2535" y="23484"/>
                  </a:cubicBezTo>
                  <a:lnTo>
                    <a:pt x="0" y="68516"/>
                  </a:lnTo>
                  <a:lnTo>
                    <a:pt x="44632" y="68516"/>
                  </a:lnTo>
                  <a:cubicBezTo>
                    <a:pt x="47401" y="68516"/>
                    <a:pt x="49669" y="66381"/>
                    <a:pt x="49869" y="63612"/>
                  </a:cubicBezTo>
                  <a:lnTo>
                    <a:pt x="52204" y="26452"/>
                  </a:lnTo>
                  <a:cubicBezTo>
                    <a:pt x="53105" y="12109"/>
                    <a:pt x="41730" y="0"/>
                    <a:pt x="27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7146854" y="2992301"/>
              <a:ext cx="1096772" cy="1415729"/>
            </a:xfrm>
            <a:custGeom>
              <a:avLst/>
              <a:gdLst/>
              <a:ahLst/>
              <a:cxnLst/>
              <a:rect l="l" t="t" r="r" b="b"/>
              <a:pathLst>
                <a:path w="53106" h="68550" extrusionOk="0">
                  <a:moveTo>
                    <a:pt x="27387" y="1"/>
                  </a:moveTo>
                  <a:cubicBezTo>
                    <a:pt x="14177" y="1"/>
                    <a:pt x="3270" y="10308"/>
                    <a:pt x="2536" y="23484"/>
                  </a:cubicBezTo>
                  <a:lnTo>
                    <a:pt x="1" y="68516"/>
                  </a:lnTo>
                  <a:lnTo>
                    <a:pt x="49536" y="68550"/>
                  </a:lnTo>
                  <a:lnTo>
                    <a:pt x="52205" y="26453"/>
                  </a:lnTo>
                  <a:cubicBezTo>
                    <a:pt x="53105" y="12109"/>
                    <a:pt x="41730" y="1"/>
                    <a:pt x="27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8152672" y="4408009"/>
              <a:ext cx="79925" cy="149524"/>
            </a:xfrm>
            <a:custGeom>
              <a:avLst/>
              <a:gdLst/>
              <a:ahLst/>
              <a:cxnLst/>
              <a:rect l="l" t="t" r="r" b="b"/>
              <a:pathLst>
                <a:path w="3870" h="7240" extrusionOk="0">
                  <a:moveTo>
                    <a:pt x="0" y="1"/>
                  </a:moveTo>
                  <a:lnTo>
                    <a:pt x="934" y="6606"/>
                  </a:lnTo>
                  <a:cubicBezTo>
                    <a:pt x="967" y="6939"/>
                    <a:pt x="1268" y="7239"/>
                    <a:pt x="1635" y="7239"/>
                  </a:cubicBezTo>
                  <a:lnTo>
                    <a:pt x="2268" y="7239"/>
                  </a:lnTo>
                  <a:cubicBezTo>
                    <a:pt x="2602" y="7206"/>
                    <a:pt x="2902" y="6939"/>
                    <a:pt x="2936" y="6606"/>
                  </a:cubicBezTo>
                  <a:lnTo>
                    <a:pt x="38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6868541" y="4408009"/>
              <a:ext cx="72346" cy="149524"/>
            </a:xfrm>
            <a:custGeom>
              <a:avLst/>
              <a:gdLst/>
              <a:ahLst/>
              <a:cxnLst/>
              <a:rect l="l" t="t" r="r" b="b"/>
              <a:pathLst>
                <a:path w="3503" h="7240" extrusionOk="0">
                  <a:moveTo>
                    <a:pt x="0" y="1"/>
                  </a:moveTo>
                  <a:lnTo>
                    <a:pt x="834" y="6606"/>
                  </a:lnTo>
                  <a:cubicBezTo>
                    <a:pt x="834" y="6939"/>
                    <a:pt x="1135" y="7206"/>
                    <a:pt x="1468" y="7239"/>
                  </a:cubicBezTo>
                  <a:lnTo>
                    <a:pt x="2035" y="7239"/>
                  </a:lnTo>
                  <a:cubicBezTo>
                    <a:pt x="2369" y="7206"/>
                    <a:pt x="2636" y="6939"/>
                    <a:pt x="2669" y="6606"/>
                  </a:cubicBezTo>
                  <a:lnTo>
                    <a:pt x="35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7239171" y="4408009"/>
              <a:ext cx="72366" cy="149524"/>
            </a:xfrm>
            <a:custGeom>
              <a:avLst/>
              <a:gdLst/>
              <a:ahLst/>
              <a:cxnLst/>
              <a:rect l="l" t="t" r="r" b="b"/>
              <a:pathLst>
                <a:path w="3504" h="7240" extrusionOk="0">
                  <a:moveTo>
                    <a:pt x="1" y="1"/>
                  </a:moveTo>
                  <a:lnTo>
                    <a:pt x="834" y="6606"/>
                  </a:lnTo>
                  <a:cubicBezTo>
                    <a:pt x="868" y="6939"/>
                    <a:pt x="1135" y="7206"/>
                    <a:pt x="1468" y="7239"/>
                  </a:cubicBezTo>
                  <a:lnTo>
                    <a:pt x="2069" y="7239"/>
                  </a:lnTo>
                  <a:cubicBezTo>
                    <a:pt x="2402" y="7206"/>
                    <a:pt x="2669" y="6939"/>
                    <a:pt x="2669" y="6606"/>
                  </a:cubicBezTo>
                  <a:lnTo>
                    <a:pt x="35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7753790" y="4408009"/>
              <a:ext cx="79925" cy="149524"/>
            </a:xfrm>
            <a:custGeom>
              <a:avLst/>
              <a:gdLst/>
              <a:ahLst/>
              <a:cxnLst/>
              <a:rect l="l" t="t" r="r" b="b"/>
              <a:pathLst>
                <a:path w="3870" h="7240" extrusionOk="0">
                  <a:moveTo>
                    <a:pt x="0" y="1"/>
                  </a:moveTo>
                  <a:lnTo>
                    <a:pt x="934" y="6606"/>
                  </a:lnTo>
                  <a:cubicBezTo>
                    <a:pt x="1001" y="6939"/>
                    <a:pt x="1268" y="7206"/>
                    <a:pt x="1635" y="7239"/>
                  </a:cubicBezTo>
                  <a:lnTo>
                    <a:pt x="2269" y="7239"/>
                  </a:lnTo>
                  <a:cubicBezTo>
                    <a:pt x="2602" y="7206"/>
                    <a:pt x="2902" y="6939"/>
                    <a:pt x="2936" y="6606"/>
                  </a:cubicBezTo>
                  <a:lnTo>
                    <a:pt x="38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6804477" y="3460080"/>
              <a:ext cx="549067" cy="619348"/>
            </a:xfrm>
            <a:custGeom>
              <a:avLst/>
              <a:gdLst/>
              <a:ahLst/>
              <a:cxnLst/>
              <a:rect l="l" t="t" r="r" b="b"/>
              <a:pathLst>
                <a:path w="26586" h="29989" extrusionOk="0">
                  <a:moveTo>
                    <a:pt x="0" y="0"/>
                  </a:moveTo>
                  <a:cubicBezTo>
                    <a:pt x="2002" y="134"/>
                    <a:pt x="3870" y="1001"/>
                    <a:pt x="5304" y="2402"/>
                  </a:cubicBezTo>
                  <a:cubicBezTo>
                    <a:pt x="6538" y="3603"/>
                    <a:pt x="7405" y="5137"/>
                    <a:pt x="7872" y="6772"/>
                  </a:cubicBezTo>
                  <a:cubicBezTo>
                    <a:pt x="7906" y="6839"/>
                    <a:pt x="7906" y="6905"/>
                    <a:pt x="7939" y="6972"/>
                  </a:cubicBezTo>
                  <a:cubicBezTo>
                    <a:pt x="7939" y="7072"/>
                    <a:pt x="7973" y="7172"/>
                    <a:pt x="7973" y="7272"/>
                  </a:cubicBezTo>
                  <a:cubicBezTo>
                    <a:pt x="8073" y="7672"/>
                    <a:pt x="8106" y="8106"/>
                    <a:pt x="8139" y="8506"/>
                  </a:cubicBezTo>
                  <a:lnTo>
                    <a:pt x="8273" y="10141"/>
                  </a:lnTo>
                  <a:lnTo>
                    <a:pt x="8506" y="13643"/>
                  </a:lnTo>
                  <a:lnTo>
                    <a:pt x="9640" y="29988"/>
                  </a:lnTo>
                  <a:lnTo>
                    <a:pt x="26586" y="29988"/>
                  </a:lnTo>
                  <a:lnTo>
                    <a:pt x="25218" y="10174"/>
                  </a:lnTo>
                  <a:lnTo>
                    <a:pt x="25118" y="8540"/>
                  </a:lnTo>
                  <a:cubicBezTo>
                    <a:pt x="25085" y="8039"/>
                    <a:pt x="24985" y="7506"/>
                    <a:pt x="24885" y="7005"/>
                  </a:cubicBezTo>
                  <a:cubicBezTo>
                    <a:pt x="24885" y="6939"/>
                    <a:pt x="24851" y="6872"/>
                    <a:pt x="24851" y="6805"/>
                  </a:cubicBezTo>
                  <a:cubicBezTo>
                    <a:pt x="24384" y="5137"/>
                    <a:pt x="23484" y="3636"/>
                    <a:pt x="22249" y="2402"/>
                  </a:cubicBezTo>
                  <a:cubicBezTo>
                    <a:pt x="20715" y="901"/>
                    <a:pt x="18647" y="34"/>
                    <a:pt x="1647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6804477" y="3460080"/>
              <a:ext cx="549067" cy="619348"/>
            </a:xfrm>
            <a:custGeom>
              <a:avLst/>
              <a:gdLst/>
              <a:ahLst/>
              <a:cxnLst/>
              <a:rect l="l" t="t" r="r" b="b"/>
              <a:pathLst>
                <a:path w="26586" h="29989" extrusionOk="0">
                  <a:moveTo>
                    <a:pt x="0" y="0"/>
                  </a:moveTo>
                  <a:cubicBezTo>
                    <a:pt x="2002" y="134"/>
                    <a:pt x="3870" y="1001"/>
                    <a:pt x="5304" y="2402"/>
                  </a:cubicBezTo>
                  <a:cubicBezTo>
                    <a:pt x="6538" y="3603"/>
                    <a:pt x="7405" y="5137"/>
                    <a:pt x="7872" y="6772"/>
                  </a:cubicBezTo>
                  <a:cubicBezTo>
                    <a:pt x="7906" y="6839"/>
                    <a:pt x="7906" y="6905"/>
                    <a:pt x="7939" y="6972"/>
                  </a:cubicBezTo>
                  <a:cubicBezTo>
                    <a:pt x="7939" y="7072"/>
                    <a:pt x="7973" y="7172"/>
                    <a:pt x="7973" y="7272"/>
                  </a:cubicBezTo>
                  <a:cubicBezTo>
                    <a:pt x="8073" y="7672"/>
                    <a:pt x="8106" y="8106"/>
                    <a:pt x="8139" y="8506"/>
                  </a:cubicBezTo>
                  <a:lnTo>
                    <a:pt x="8273" y="10141"/>
                  </a:lnTo>
                  <a:lnTo>
                    <a:pt x="8506" y="13643"/>
                  </a:lnTo>
                  <a:lnTo>
                    <a:pt x="9640" y="29988"/>
                  </a:lnTo>
                  <a:lnTo>
                    <a:pt x="26586" y="29988"/>
                  </a:lnTo>
                  <a:lnTo>
                    <a:pt x="25218" y="10174"/>
                  </a:lnTo>
                  <a:lnTo>
                    <a:pt x="25118" y="8540"/>
                  </a:lnTo>
                  <a:cubicBezTo>
                    <a:pt x="25085" y="8039"/>
                    <a:pt x="24985" y="7506"/>
                    <a:pt x="24885" y="7005"/>
                  </a:cubicBezTo>
                  <a:cubicBezTo>
                    <a:pt x="24885" y="6939"/>
                    <a:pt x="24851" y="6872"/>
                    <a:pt x="24851" y="6805"/>
                  </a:cubicBezTo>
                  <a:cubicBezTo>
                    <a:pt x="24384" y="5137"/>
                    <a:pt x="23484" y="3636"/>
                    <a:pt x="22249" y="2402"/>
                  </a:cubicBezTo>
                  <a:cubicBezTo>
                    <a:pt x="20715" y="901"/>
                    <a:pt x="18647" y="34"/>
                    <a:pt x="16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7631155" y="3899607"/>
              <a:ext cx="202560" cy="179821"/>
            </a:xfrm>
            <a:custGeom>
              <a:avLst/>
              <a:gdLst/>
              <a:ahLst/>
              <a:cxnLst/>
              <a:rect l="l" t="t" r="r" b="b"/>
              <a:pathLst>
                <a:path w="9808" h="8707" extrusionOk="0">
                  <a:moveTo>
                    <a:pt x="1" y="0"/>
                  </a:moveTo>
                  <a:lnTo>
                    <a:pt x="1" y="8706"/>
                  </a:lnTo>
                  <a:lnTo>
                    <a:pt x="6806" y="8706"/>
                  </a:lnTo>
                  <a:cubicBezTo>
                    <a:pt x="8473" y="8706"/>
                    <a:pt x="9808" y="7672"/>
                    <a:pt x="9808" y="6371"/>
                  </a:cubicBezTo>
                  <a:lnTo>
                    <a:pt x="9808" y="2335"/>
                  </a:lnTo>
                  <a:cubicBezTo>
                    <a:pt x="9808" y="1068"/>
                    <a:pt x="8473" y="0"/>
                    <a:pt x="6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7003567" y="3899607"/>
              <a:ext cx="726121" cy="179821"/>
            </a:xfrm>
            <a:custGeom>
              <a:avLst/>
              <a:gdLst/>
              <a:ahLst/>
              <a:cxnLst/>
              <a:rect l="l" t="t" r="r" b="b"/>
              <a:pathLst>
                <a:path w="35159" h="8707" extrusionOk="0">
                  <a:moveTo>
                    <a:pt x="2235" y="0"/>
                  </a:moveTo>
                  <a:cubicBezTo>
                    <a:pt x="1001" y="0"/>
                    <a:pt x="0" y="1001"/>
                    <a:pt x="0" y="2269"/>
                  </a:cubicBezTo>
                  <a:lnTo>
                    <a:pt x="0" y="6472"/>
                  </a:lnTo>
                  <a:cubicBezTo>
                    <a:pt x="0" y="7706"/>
                    <a:pt x="1001" y="8706"/>
                    <a:pt x="2235" y="8706"/>
                  </a:cubicBezTo>
                  <a:lnTo>
                    <a:pt x="32891" y="8706"/>
                  </a:lnTo>
                  <a:cubicBezTo>
                    <a:pt x="34158" y="8706"/>
                    <a:pt x="35159" y="7706"/>
                    <a:pt x="35159" y="6472"/>
                  </a:cubicBezTo>
                  <a:lnTo>
                    <a:pt x="35159" y="2269"/>
                  </a:lnTo>
                  <a:cubicBezTo>
                    <a:pt x="35159" y="1001"/>
                    <a:pt x="34158" y="0"/>
                    <a:pt x="32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7861947" y="3459378"/>
              <a:ext cx="656543" cy="948652"/>
            </a:xfrm>
            <a:custGeom>
              <a:avLst/>
              <a:gdLst/>
              <a:ahLst/>
              <a:cxnLst/>
              <a:rect l="l" t="t" r="r" b="b"/>
              <a:pathLst>
                <a:path w="31790" h="45934" extrusionOk="0">
                  <a:moveTo>
                    <a:pt x="3403" y="1"/>
                  </a:moveTo>
                  <a:cubicBezTo>
                    <a:pt x="4904" y="1"/>
                    <a:pt x="6405" y="335"/>
                    <a:pt x="7773" y="1035"/>
                  </a:cubicBezTo>
                  <a:cubicBezTo>
                    <a:pt x="9074" y="1669"/>
                    <a:pt x="10208" y="2636"/>
                    <a:pt x="11108" y="3770"/>
                  </a:cubicBezTo>
                  <a:cubicBezTo>
                    <a:pt x="11809" y="4704"/>
                    <a:pt x="12343" y="5772"/>
                    <a:pt x="12709" y="6939"/>
                  </a:cubicBezTo>
                  <a:cubicBezTo>
                    <a:pt x="12776" y="7173"/>
                    <a:pt x="12843" y="7440"/>
                    <a:pt x="12876" y="7706"/>
                  </a:cubicBezTo>
                  <a:cubicBezTo>
                    <a:pt x="13310" y="9675"/>
                    <a:pt x="13076" y="11743"/>
                    <a:pt x="12242" y="13577"/>
                  </a:cubicBezTo>
                  <a:cubicBezTo>
                    <a:pt x="12176" y="13744"/>
                    <a:pt x="12109" y="13944"/>
                    <a:pt x="12009" y="14111"/>
                  </a:cubicBezTo>
                  <a:cubicBezTo>
                    <a:pt x="10608" y="16780"/>
                    <a:pt x="8039" y="18681"/>
                    <a:pt x="5071" y="19181"/>
                  </a:cubicBezTo>
                  <a:lnTo>
                    <a:pt x="4237" y="30022"/>
                  </a:lnTo>
                  <a:lnTo>
                    <a:pt x="3303" y="42431"/>
                  </a:lnTo>
                  <a:cubicBezTo>
                    <a:pt x="3136" y="44399"/>
                    <a:pt x="1702" y="45934"/>
                    <a:pt x="0" y="45934"/>
                  </a:cubicBezTo>
                  <a:lnTo>
                    <a:pt x="18680" y="45934"/>
                  </a:lnTo>
                  <a:cubicBezTo>
                    <a:pt x="20415" y="45934"/>
                    <a:pt x="21849" y="44399"/>
                    <a:pt x="22016" y="42431"/>
                  </a:cubicBezTo>
                  <a:lnTo>
                    <a:pt x="23751" y="19181"/>
                  </a:lnTo>
                  <a:cubicBezTo>
                    <a:pt x="28387" y="18381"/>
                    <a:pt x="31790" y="14378"/>
                    <a:pt x="31790" y="9675"/>
                  </a:cubicBezTo>
                  <a:cubicBezTo>
                    <a:pt x="31790" y="7540"/>
                    <a:pt x="31089" y="5472"/>
                    <a:pt x="29788" y="3770"/>
                  </a:cubicBezTo>
                  <a:cubicBezTo>
                    <a:pt x="28888" y="2603"/>
                    <a:pt x="27754" y="1669"/>
                    <a:pt x="26453" y="1002"/>
                  </a:cubicBezTo>
                  <a:cubicBezTo>
                    <a:pt x="25952" y="768"/>
                    <a:pt x="25485" y="568"/>
                    <a:pt x="24985" y="435"/>
                  </a:cubicBezTo>
                  <a:cubicBezTo>
                    <a:pt x="24051" y="134"/>
                    <a:pt x="23084" y="1"/>
                    <a:pt x="22116"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7861947" y="3459378"/>
              <a:ext cx="656543" cy="948652"/>
            </a:xfrm>
            <a:custGeom>
              <a:avLst/>
              <a:gdLst/>
              <a:ahLst/>
              <a:cxnLst/>
              <a:rect l="l" t="t" r="r" b="b"/>
              <a:pathLst>
                <a:path w="31790" h="45934" extrusionOk="0">
                  <a:moveTo>
                    <a:pt x="3403" y="1"/>
                  </a:moveTo>
                  <a:cubicBezTo>
                    <a:pt x="4904" y="1"/>
                    <a:pt x="6405" y="335"/>
                    <a:pt x="7773" y="1035"/>
                  </a:cubicBezTo>
                  <a:cubicBezTo>
                    <a:pt x="9074" y="1669"/>
                    <a:pt x="10208" y="2636"/>
                    <a:pt x="11108" y="3770"/>
                  </a:cubicBezTo>
                  <a:cubicBezTo>
                    <a:pt x="11809" y="4704"/>
                    <a:pt x="12343" y="5772"/>
                    <a:pt x="12709" y="6939"/>
                  </a:cubicBezTo>
                  <a:cubicBezTo>
                    <a:pt x="12776" y="7173"/>
                    <a:pt x="12843" y="7440"/>
                    <a:pt x="12876" y="7706"/>
                  </a:cubicBezTo>
                  <a:cubicBezTo>
                    <a:pt x="13310" y="9675"/>
                    <a:pt x="13076" y="11743"/>
                    <a:pt x="12242" y="13577"/>
                  </a:cubicBezTo>
                  <a:cubicBezTo>
                    <a:pt x="12176" y="13744"/>
                    <a:pt x="12109" y="13944"/>
                    <a:pt x="12009" y="14111"/>
                  </a:cubicBezTo>
                  <a:cubicBezTo>
                    <a:pt x="10608" y="16780"/>
                    <a:pt x="8039" y="18681"/>
                    <a:pt x="5071" y="19181"/>
                  </a:cubicBezTo>
                  <a:lnTo>
                    <a:pt x="4237" y="30022"/>
                  </a:lnTo>
                  <a:lnTo>
                    <a:pt x="3303" y="42431"/>
                  </a:lnTo>
                  <a:cubicBezTo>
                    <a:pt x="3136" y="44399"/>
                    <a:pt x="1702" y="45934"/>
                    <a:pt x="0" y="45934"/>
                  </a:cubicBezTo>
                  <a:lnTo>
                    <a:pt x="18680" y="45934"/>
                  </a:lnTo>
                  <a:cubicBezTo>
                    <a:pt x="20415" y="45934"/>
                    <a:pt x="21849" y="44399"/>
                    <a:pt x="22016" y="42431"/>
                  </a:cubicBezTo>
                  <a:lnTo>
                    <a:pt x="23751" y="19181"/>
                  </a:lnTo>
                  <a:cubicBezTo>
                    <a:pt x="28387" y="18381"/>
                    <a:pt x="31790" y="14378"/>
                    <a:pt x="31790" y="9675"/>
                  </a:cubicBezTo>
                  <a:cubicBezTo>
                    <a:pt x="31790" y="7540"/>
                    <a:pt x="31089" y="5472"/>
                    <a:pt x="29788" y="3770"/>
                  </a:cubicBezTo>
                  <a:cubicBezTo>
                    <a:pt x="28888" y="2603"/>
                    <a:pt x="27754" y="1669"/>
                    <a:pt x="26453" y="1002"/>
                  </a:cubicBezTo>
                  <a:cubicBezTo>
                    <a:pt x="25952" y="768"/>
                    <a:pt x="25485" y="568"/>
                    <a:pt x="24985" y="435"/>
                  </a:cubicBezTo>
                  <a:cubicBezTo>
                    <a:pt x="24051" y="134"/>
                    <a:pt x="23084" y="1"/>
                    <a:pt x="22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6613648" y="3459378"/>
              <a:ext cx="1518372" cy="948652"/>
            </a:xfrm>
            <a:custGeom>
              <a:avLst/>
              <a:gdLst/>
              <a:ahLst/>
              <a:cxnLst/>
              <a:rect l="l" t="t" r="r" b="b"/>
              <a:pathLst>
                <a:path w="73520" h="45934" extrusionOk="0">
                  <a:moveTo>
                    <a:pt x="8773" y="1"/>
                  </a:moveTo>
                  <a:cubicBezTo>
                    <a:pt x="7406" y="1"/>
                    <a:pt x="6038" y="368"/>
                    <a:pt x="4870" y="1035"/>
                  </a:cubicBezTo>
                  <a:cubicBezTo>
                    <a:pt x="3536" y="1769"/>
                    <a:pt x="2435" y="2803"/>
                    <a:pt x="1635" y="4071"/>
                  </a:cubicBezTo>
                  <a:cubicBezTo>
                    <a:pt x="567" y="5738"/>
                    <a:pt x="0" y="7673"/>
                    <a:pt x="0" y="9675"/>
                  </a:cubicBezTo>
                  <a:cubicBezTo>
                    <a:pt x="0" y="14378"/>
                    <a:pt x="3036" y="18314"/>
                    <a:pt x="7105" y="19148"/>
                  </a:cubicBezTo>
                  <a:lnTo>
                    <a:pt x="8706" y="42431"/>
                  </a:lnTo>
                  <a:cubicBezTo>
                    <a:pt x="8840" y="44399"/>
                    <a:pt x="10141" y="45934"/>
                    <a:pt x="11675" y="45934"/>
                  </a:cubicBezTo>
                  <a:lnTo>
                    <a:pt x="61644" y="45934"/>
                  </a:lnTo>
                  <a:cubicBezTo>
                    <a:pt x="63212" y="45934"/>
                    <a:pt x="64513" y="44399"/>
                    <a:pt x="64646" y="42431"/>
                  </a:cubicBezTo>
                  <a:lnTo>
                    <a:pt x="66248" y="19181"/>
                  </a:lnTo>
                  <a:cubicBezTo>
                    <a:pt x="70384" y="18414"/>
                    <a:pt x="73519" y="14445"/>
                    <a:pt x="73519" y="9675"/>
                  </a:cubicBezTo>
                  <a:cubicBezTo>
                    <a:pt x="73519" y="7573"/>
                    <a:pt x="72919" y="5505"/>
                    <a:pt x="71718" y="3770"/>
                  </a:cubicBezTo>
                  <a:cubicBezTo>
                    <a:pt x="70951" y="2636"/>
                    <a:pt x="69883" y="1702"/>
                    <a:pt x="68683" y="1035"/>
                  </a:cubicBezTo>
                  <a:lnTo>
                    <a:pt x="68583" y="968"/>
                  </a:lnTo>
                  <a:cubicBezTo>
                    <a:pt x="67415" y="335"/>
                    <a:pt x="66114" y="1"/>
                    <a:pt x="64780" y="1"/>
                  </a:cubicBezTo>
                  <a:cubicBezTo>
                    <a:pt x="64613" y="1"/>
                    <a:pt x="64413" y="1"/>
                    <a:pt x="64246" y="34"/>
                  </a:cubicBezTo>
                  <a:cubicBezTo>
                    <a:pt x="62578" y="134"/>
                    <a:pt x="61010" y="735"/>
                    <a:pt x="59710" y="1769"/>
                  </a:cubicBezTo>
                  <a:cubicBezTo>
                    <a:pt x="57641" y="2970"/>
                    <a:pt x="56174" y="5505"/>
                    <a:pt x="55974" y="8540"/>
                  </a:cubicBezTo>
                  <a:lnTo>
                    <a:pt x="54472" y="30022"/>
                  </a:lnTo>
                  <a:lnTo>
                    <a:pt x="18880" y="30022"/>
                  </a:lnTo>
                  <a:lnTo>
                    <a:pt x="17513" y="10175"/>
                  </a:lnTo>
                  <a:lnTo>
                    <a:pt x="17413" y="8540"/>
                  </a:lnTo>
                  <a:cubicBezTo>
                    <a:pt x="17379" y="8040"/>
                    <a:pt x="17313" y="7506"/>
                    <a:pt x="17179" y="7006"/>
                  </a:cubicBezTo>
                  <a:cubicBezTo>
                    <a:pt x="17179" y="6939"/>
                    <a:pt x="17146" y="6873"/>
                    <a:pt x="17146" y="6806"/>
                  </a:cubicBezTo>
                  <a:cubicBezTo>
                    <a:pt x="16679" y="5138"/>
                    <a:pt x="15778" y="3604"/>
                    <a:pt x="14544" y="2403"/>
                  </a:cubicBezTo>
                  <a:cubicBezTo>
                    <a:pt x="13010" y="868"/>
                    <a:pt x="10941" y="1"/>
                    <a:pt x="8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7721407" y="3459378"/>
              <a:ext cx="410613" cy="948652"/>
            </a:xfrm>
            <a:custGeom>
              <a:avLst/>
              <a:gdLst/>
              <a:ahLst/>
              <a:cxnLst/>
              <a:rect l="l" t="t" r="r" b="b"/>
              <a:pathLst>
                <a:path w="19882" h="45934" extrusionOk="0">
                  <a:moveTo>
                    <a:pt x="11108" y="1"/>
                  </a:moveTo>
                  <a:cubicBezTo>
                    <a:pt x="10942" y="1"/>
                    <a:pt x="10775" y="1"/>
                    <a:pt x="10608" y="34"/>
                  </a:cubicBezTo>
                  <a:cubicBezTo>
                    <a:pt x="8940" y="134"/>
                    <a:pt x="7372" y="735"/>
                    <a:pt x="6072" y="1769"/>
                  </a:cubicBezTo>
                  <a:cubicBezTo>
                    <a:pt x="4003" y="2970"/>
                    <a:pt x="2502" y="5505"/>
                    <a:pt x="2302" y="8540"/>
                  </a:cubicBezTo>
                  <a:lnTo>
                    <a:pt x="834" y="30022"/>
                  </a:lnTo>
                  <a:lnTo>
                    <a:pt x="1" y="45934"/>
                  </a:lnTo>
                  <a:lnTo>
                    <a:pt x="8006" y="45934"/>
                  </a:lnTo>
                  <a:cubicBezTo>
                    <a:pt x="9574" y="45934"/>
                    <a:pt x="10875" y="44399"/>
                    <a:pt x="11008" y="42431"/>
                  </a:cubicBezTo>
                  <a:lnTo>
                    <a:pt x="12610" y="19181"/>
                  </a:lnTo>
                  <a:cubicBezTo>
                    <a:pt x="16746" y="18414"/>
                    <a:pt x="19881" y="14445"/>
                    <a:pt x="19881" y="9675"/>
                  </a:cubicBezTo>
                  <a:cubicBezTo>
                    <a:pt x="19881" y="7573"/>
                    <a:pt x="19248" y="5505"/>
                    <a:pt x="18080" y="3770"/>
                  </a:cubicBezTo>
                  <a:cubicBezTo>
                    <a:pt x="17280" y="2636"/>
                    <a:pt x="16245" y="1702"/>
                    <a:pt x="15045" y="1035"/>
                  </a:cubicBezTo>
                  <a:lnTo>
                    <a:pt x="14911" y="968"/>
                  </a:lnTo>
                  <a:cubicBezTo>
                    <a:pt x="13744" y="335"/>
                    <a:pt x="12443" y="1"/>
                    <a:pt x="11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6930540" y="2926172"/>
              <a:ext cx="570443" cy="216665"/>
            </a:xfrm>
            <a:custGeom>
              <a:avLst/>
              <a:gdLst/>
              <a:ahLst/>
              <a:cxnLst/>
              <a:rect l="l" t="t" r="r" b="b"/>
              <a:pathLst>
                <a:path w="27621" h="10491" extrusionOk="0">
                  <a:moveTo>
                    <a:pt x="1" y="0"/>
                  </a:moveTo>
                  <a:lnTo>
                    <a:pt x="1" y="0"/>
                  </a:lnTo>
                  <a:cubicBezTo>
                    <a:pt x="1035" y="2369"/>
                    <a:pt x="3003" y="5271"/>
                    <a:pt x="5171" y="6639"/>
                  </a:cubicBezTo>
                  <a:cubicBezTo>
                    <a:pt x="7973" y="8373"/>
                    <a:pt x="8707" y="8907"/>
                    <a:pt x="11475" y="9974"/>
                  </a:cubicBezTo>
                  <a:cubicBezTo>
                    <a:pt x="12437" y="10338"/>
                    <a:pt x="13543" y="10491"/>
                    <a:pt x="14711" y="10491"/>
                  </a:cubicBezTo>
                  <a:cubicBezTo>
                    <a:pt x="17715" y="10491"/>
                    <a:pt x="21134" y="9482"/>
                    <a:pt x="23584" y="8473"/>
                  </a:cubicBezTo>
                  <a:cubicBezTo>
                    <a:pt x="24852" y="7973"/>
                    <a:pt x="26153" y="7306"/>
                    <a:pt x="26886" y="6172"/>
                  </a:cubicBezTo>
                  <a:cubicBezTo>
                    <a:pt x="27620" y="5037"/>
                    <a:pt x="26920" y="1969"/>
                    <a:pt x="25786" y="1201"/>
                  </a:cubicBezTo>
                  <a:cubicBezTo>
                    <a:pt x="21830" y="1980"/>
                    <a:pt x="14123" y="5279"/>
                    <a:pt x="13665" y="5279"/>
                  </a:cubicBezTo>
                  <a:cubicBezTo>
                    <a:pt x="13652" y="5279"/>
                    <a:pt x="13645" y="5277"/>
                    <a:pt x="13644" y="5271"/>
                  </a:cubicBezTo>
                  <a:cubicBezTo>
                    <a:pt x="13644" y="5271"/>
                    <a:pt x="6839" y="3670"/>
                    <a:pt x="4070" y="601"/>
                  </a:cubicBezTo>
                  <a:cubicBezTo>
                    <a:pt x="4070" y="601"/>
                    <a:pt x="1402" y="26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6989090" y="2722249"/>
              <a:ext cx="151589" cy="239776"/>
            </a:xfrm>
            <a:custGeom>
              <a:avLst/>
              <a:gdLst/>
              <a:ahLst/>
              <a:cxnLst/>
              <a:rect l="l" t="t" r="r" b="b"/>
              <a:pathLst>
                <a:path w="7340" h="11610" extrusionOk="0">
                  <a:moveTo>
                    <a:pt x="5638" y="1"/>
                  </a:moveTo>
                  <a:lnTo>
                    <a:pt x="301" y="301"/>
                  </a:lnTo>
                  <a:cubicBezTo>
                    <a:pt x="134" y="334"/>
                    <a:pt x="1" y="468"/>
                    <a:pt x="34" y="601"/>
                  </a:cubicBezTo>
                  <a:lnTo>
                    <a:pt x="1335" y="11342"/>
                  </a:lnTo>
                  <a:cubicBezTo>
                    <a:pt x="1335" y="11509"/>
                    <a:pt x="1502" y="11609"/>
                    <a:pt x="1635" y="11609"/>
                  </a:cubicBezTo>
                  <a:lnTo>
                    <a:pt x="7073" y="11309"/>
                  </a:lnTo>
                  <a:cubicBezTo>
                    <a:pt x="7206" y="11309"/>
                    <a:pt x="7339" y="11175"/>
                    <a:pt x="7306" y="11009"/>
                  </a:cubicBezTo>
                  <a:lnTo>
                    <a:pt x="5972" y="268"/>
                  </a:lnTo>
                  <a:cubicBezTo>
                    <a:pt x="5938" y="101"/>
                    <a:pt x="5805" y="1"/>
                    <a:pt x="5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6991155" y="2730530"/>
              <a:ext cx="38600" cy="64766"/>
            </a:xfrm>
            <a:custGeom>
              <a:avLst/>
              <a:gdLst/>
              <a:ahLst/>
              <a:cxnLst/>
              <a:rect l="l" t="t" r="r" b="b"/>
              <a:pathLst>
                <a:path w="1869" h="3136" extrusionOk="0">
                  <a:moveTo>
                    <a:pt x="1335" y="0"/>
                  </a:moveTo>
                  <a:lnTo>
                    <a:pt x="134" y="67"/>
                  </a:lnTo>
                  <a:cubicBezTo>
                    <a:pt x="68" y="100"/>
                    <a:pt x="1" y="167"/>
                    <a:pt x="1" y="234"/>
                  </a:cubicBezTo>
                  <a:lnTo>
                    <a:pt x="368" y="3036"/>
                  </a:lnTo>
                  <a:cubicBezTo>
                    <a:pt x="368" y="3069"/>
                    <a:pt x="401" y="3102"/>
                    <a:pt x="468" y="3136"/>
                  </a:cubicBezTo>
                  <a:lnTo>
                    <a:pt x="535" y="3136"/>
                  </a:lnTo>
                  <a:lnTo>
                    <a:pt x="1736" y="3069"/>
                  </a:lnTo>
                  <a:cubicBezTo>
                    <a:pt x="1802" y="3069"/>
                    <a:pt x="1869" y="3002"/>
                    <a:pt x="1836" y="2935"/>
                  </a:cubicBezTo>
                  <a:lnTo>
                    <a:pt x="1502" y="133"/>
                  </a:lnTo>
                  <a:cubicBezTo>
                    <a:pt x="1469" y="100"/>
                    <a:pt x="1469" y="100"/>
                    <a:pt x="1469" y="67"/>
                  </a:cubicBezTo>
                  <a:cubicBezTo>
                    <a:pt x="1435" y="33"/>
                    <a:pt x="1369" y="0"/>
                    <a:pt x="1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7000800" y="2731894"/>
              <a:ext cx="29657" cy="64787"/>
            </a:xfrm>
            <a:custGeom>
              <a:avLst/>
              <a:gdLst/>
              <a:ahLst/>
              <a:cxnLst/>
              <a:rect l="l" t="t" r="r" b="b"/>
              <a:pathLst>
                <a:path w="1436" h="3137" extrusionOk="0">
                  <a:moveTo>
                    <a:pt x="1002" y="1"/>
                  </a:moveTo>
                  <a:cubicBezTo>
                    <a:pt x="1002" y="1"/>
                    <a:pt x="1035" y="34"/>
                    <a:pt x="1035" y="67"/>
                  </a:cubicBezTo>
                  <a:lnTo>
                    <a:pt x="1369" y="2836"/>
                  </a:lnTo>
                  <a:cubicBezTo>
                    <a:pt x="1402" y="2903"/>
                    <a:pt x="1335" y="2970"/>
                    <a:pt x="1269" y="3003"/>
                  </a:cubicBezTo>
                  <a:lnTo>
                    <a:pt x="68" y="3070"/>
                  </a:lnTo>
                  <a:lnTo>
                    <a:pt x="1" y="3070"/>
                  </a:lnTo>
                  <a:cubicBezTo>
                    <a:pt x="1" y="3103"/>
                    <a:pt x="68" y="3136"/>
                    <a:pt x="134" y="3136"/>
                  </a:cubicBezTo>
                  <a:lnTo>
                    <a:pt x="1335" y="3070"/>
                  </a:lnTo>
                  <a:cubicBezTo>
                    <a:pt x="1402" y="3036"/>
                    <a:pt x="1435" y="2970"/>
                    <a:pt x="1435" y="2903"/>
                  </a:cubicBezTo>
                  <a:lnTo>
                    <a:pt x="1102" y="134"/>
                  </a:lnTo>
                  <a:cubicBezTo>
                    <a:pt x="1068" y="67"/>
                    <a:pt x="1035" y="1"/>
                    <a:pt x="10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6996669" y="2736664"/>
              <a:ext cx="23441" cy="22119"/>
            </a:xfrm>
            <a:custGeom>
              <a:avLst/>
              <a:gdLst/>
              <a:ahLst/>
              <a:cxnLst/>
              <a:rect l="l" t="t" r="r" b="b"/>
              <a:pathLst>
                <a:path w="1135" h="1071" extrusionOk="0">
                  <a:moveTo>
                    <a:pt x="558" y="0"/>
                  </a:moveTo>
                  <a:cubicBezTo>
                    <a:pt x="539" y="0"/>
                    <a:pt x="520" y="1"/>
                    <a:pt x="501" y="3"/>
                  </a:cubicBezTo>
                  <a:cubicBezTo>
                    <a:pt x="201" y="3"/>
                    <a:pt x="1" y="270"/>
                    <a:pt x="34" y="570"/>
                  </a:cubicBezTo>
                  <a:cubicBezTo>
                    <a:pt x="68" y="871"/>
                    <a:pt x="334" y="1071"/>
                    <a:pt x="635" y="1071"/>
                  </a:cubicBezTo>
                  <a:cubicBezTo>
                    <a:pt x="935" y="1037"/>
                    <a:pt x="1135" y="770"/>
                    <a:pt x="1102" y="504"/>
                  </a:cubicBezTo>
                  <a:cubicBezTo>
                    <a:pt x="1070" y="223"/>
                    <a:pt x="835" y="0"/>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7000118" y="2765598"/>
              <a:ext cx="24143" cy="22119"/>
            </a:xfrm>
            <a:custGeom>
              <a:avLst/>
              <a:gdLst/>
              <a:ahLst/>
              <a:cxnLst/>
              <a:rect l="l" t="t" r="r" b="b"/>
              <a:pathLst>
                <a:path w="1169" h="1071" extrusionOk="0">
                  <a:moveTo>
                    <a:pt x="591" y="0"/>
                  </a:moveTo>
                  <a:cubicBezTo>
                    <a:pt x="573" y="0"/>
                    <a:pt x="554" y="1"/>
                    <a:pt x="534" y="3"/>
                  </a:cubicBezTo>
                  <a:cubicBezTo>
                    <a:pt x="201" y="3"/>
                    <a:pt x="1" y="270"/>
                    <a:pt x="34" y="570"/>
                  </a:cubicBezTo>
                  <a:cubicBezTo>
                    <a:pt x="67" y="871"/>
                    <a:pt x="334" y="1071"/>
                    <a:pt x="634" y="1071"/>
                  </a:cubicBezTo>
                  <a:cubicBezTo>
                    <a:pt x="935" y="1071"/>
                    <a:pt x="1168" y="804"/>
                    <a:pt x="1101" y="504"/>
                  </a:cubicBezTo>
                  <a:cubicBezTo>
                    <a:pt x="1070" y="223"/>
                    <a:pt x="864" y="0"/>
                    <a:pt x="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7009763" y="2774438"/>
              <a:ext cx="4853" cy="4337"/>
            </a:xfrm>
            <a:custGeom>
              <a:avLst/>
              <a:gdLst/>
              <a:ahLst/>
              <a:cxnLst/>
              <a:rect l="l" t="t" r="r" b="b"/>
              <a:pathLst>
                <a:path w="235" h="210" extrusionOk="0">
                  <a:moveTo>
                    <a:pt x="134" y="0"/>
                  </a:moveTo>
                  <a:cubicBezTo>
                    <a:pt x="124" y="0"/>
                    <a:pt x="113" y="3"/>
                    <a:pt x="101" y="9"/>
                  </a:cubicBezTo>
                  <a:cubicBezTo>
                    <a:pt x="34" y="9"/>
                    <a:pt x="1" y="42"/>
                    <a:pt x="1" y="109"/>
                  </a:cubicBezTo>
                  <a:cubicBezTo>
                    <a:pt x="1" y="176"/>
                    <a:pt x="67" y="209"/>
                    <a:pt x="134" y="209"/>
                  </a:cubicBezTo>
                  <a:cubicBezTo>
                    <a:pt x="201" y="209"/>
                    <a:pt x="234" y="176"/>
                    <a:pt x="234" y="109"/>
                  </a:cubicBezTo>
                  <a:cubicBezTo>
                    <a:pt x="207" y="55"/>
                    <a:pt x="180"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7005632" y="2745669"/>
              <a:ext cx="5535" cy="4853"/>
            </a:xfrm>
            <a:custGeom>
              <a:avLst/>
              <a:gdLst/>
              <a:ahLst/>
              <a:cxnLst/>
              <a:rect l="l" t="t" r="r" b="b"/>
              <a:pathLst>
                <a:path w="268" h="235" extrusionOk="0">
                  <a:moveTo>
                    <a:pt x="134" y="1"/>
                  </a:moveTo>
                  <a:cubicBezTo>
                    <a:pt x="67" y="1"/>
                    <a:pt x="0" y="68"/>
                    <a:pt x="34" y="134"/>
                  </a:cubicBezTo>
                  <a:cubicBezTo>
                    <a:pt x="34" y="201"/>
                    <a:pt x="101" y="234"/>
                    <a:pt x="167" y="234"/>
                  </a:cubicBezTo>
                  <a:cubicBezTo>
                    <a:pt x="201" y="234"/>
                    <a:pt x="267" y="168"/>
                    <a:pt x="267" y="134"/>
                  </a:cubicBezTo>
                  <a:cubicBezTo>
                    <a:pt x="234" y="68"/>
                    <a:pt x="201"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6927793" y="2849592"/>
              <a:ext cx="153634" cy="97996"/>
            </a:xfrm>
            <a:custGeom>
              <a:avLst/>
              <a:gdLst/>
              <a:ahLst/>
              <a:cxnLst/>
              <a:rect l="l" t="t" r="r" b="b"/>
              <a:pathLst>
                <a:path w="7439" h="4745" extrusionOk="0">
                  <a:moveTo>
                    <a:pt x="3326" y="1"/>
                  </a:moveTo>
                  <a:cubicBezTo>
                    <a:pt x="2997" y="1"/>
                    <a:pt x="2675" y="136"/>
                    <a:pt x="2435" y="406"/>
                  </a:cubicBezTo>
                  <a:lnTo>
                    <a:pt x="234" y="2841"/>
                  </a:lnTo>
                  <a:cubicBezTo>
                    <a:pt x="33" y="3075"/>
                    <a:pt x="0" y="3408"/>
                    <a:pt x="167" y="3708"/>
                  </a:cubicBezTo>
                  <a:cubicBezTo>
                    <a:pt x="520" y="4350"/>
                    <a:pt x="1181" y="4744"/>
                    <a:pt x="1913" y="4744"/>
                  </a:cubicBezTo>
                  <a:cubicBezTo>
                    <a:pt x="1942" y="4744"/>
                    <a:pt x="1972" y="4744"/>
                    <a:pt x="2002" y="4743"/>
                  </a:cubicBezTo>
                  <a:cubicBezTo>
                    <a:pt x="2535" y="4743"/>
                    <a:pt x="3036" y="4642"/>
                    <a:pt x="3569" y="4509"/>
                  </a:cubicBezTo>
                  <a:cubicBezTo>
                    <a:pt x="4070" y="4309"/>
                    <a:pt x="4503" y="3942"/>
                    <a:pt x="4804" y="3475"/>
                  </a:cubicBezTo>
                  <a:lnTo>
                    <a:pt x="6571" y="3141"/>
                  </a:lnTo>
                  <a:cubicBezTo>
                    <a:pt x="7139" y="3008"/>
                    <a:pt x="7439" y="2441"/>
                    <a:pt x="7239" y="1907"/>
                  </a:cubicBezTo>
                  <a:lnTo>
                    <a:pt x="6738" y="773"/>
                  </a:lnTo>
                  <a:cubicBezTo>
                    <a:pt x="6605" y="473"/>
                    <a:pt x="6338" y="273"/>
                    <a:pt x="6038" y="239"/>
                  </a:cubicBezTo>
                  <a:lnTo>
                    <a:pt x="3436" y="6"/>
                  </a:lnTo>
                  <a:cubicBezTo>
                    <a:pt x="3399" y="3"/>
                    <a:pt x="3363" y="1"/>
                    <a:pt x="3326"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7230910" y="2938728"/>
              <a:ext cx="621413" cy="723209"/>
            </a:xfrm>
            <a:custGeom>
              <a:avLst/>
              <a:gdLst/>
              <a:ahLst/>
              <a:cxnLst/>
              <a:rect l="l" t="t" r="r" b="b"/>
              <a:pathLst>
                <a:path w="30089" h="35018" extrusionOk="0">
                  <a:moveTo>
                    <a:pt x="16788" y="0"/>
                  </a:moveTo>
                  <a:cubicBezTo>
                    <a:pt x="16019" y="0"/>
                    <a:pt x="15281" y="17"/>
                    <a:pt x="14644" y="60"/>
                  </a:cubicBezTo>
                  <a:cubicBezTo>
                    <a:pt x="14646" y="58"/>
                    <a:pt x="14643" y="57"/>
                    <a:pt x="14635" y="57"/>
                  </a:cubicBezTo>
                  <a:cubicBezTo>
                    <a:pt x="14488" y="57"/>
                    <a:pt x="12577" y="371"/>
                    <a:pt x="11242" y="593"/>
                  </a:cubicBezTo>
                  <a:cubicBezTo>
                    <a:pt x="10241" y="760"/>
                    <a:pt x="9374" y="1361"/>
                    <a:pt x="8873" y="2228"/>
                  </a:cubicBezTo>
                  <a:cubicBezTo>
                    <a:pt x="7472" y="4663"/>
                    <a:pt x="6572" y="8499"/>
                    <a:pt x="6138" y="11334"/>
                  </a:cubicBezTo>
                  <a:cubicBezTo>
                    <a:pt x="5904" y="13136"/>
                    <a:pt x="5337" y="14870"/>
                    <a:pt x="4437" y="16438"/>
                  </a:cubicBezTo>
                  <a:cubicBezTo>
                    <a:pt x="2535" y="19840"/>
                    <a:pt x="0" y="26045"/>
                    <a:pt x="5404" y="28447"/>
                  </a:cubicBezTo>
                  <a:cubicBezTo>
                    <a:pt x="5406" y="28446"/>
                    <a:pt x="5409" y="28446"/>
                    <a:pt x="5411" y="28446"/>
                  </a:cubicBezTo>
                  <a:cubicBezTo>
                    <a:pt x="5596" y="28446"/>
                    <a:pt x="7519" y="29517"/>
                    <a:pt x="8373" y="29714"/>
                  </a:cubicBezTo>
                  <a:cubicBezTo>
                    <a:pt x="8373" y="29781"/>
                    <a:pt x="16245" y="31682"/>
                    <a:pt x="20048" y="32583"/>
                  </a:cubicBezTo>
                  <a:cubicBezTo>
                    <a:pt x="22183" y="33083"/>
                    <a:pt x="23684" y="33750"/>
                    <a:pt x="25051" y="35018"/>
                  </a:cubicBezTo>
                  <a:cubicBezTo>
                    <a:pt x="25051" y="35018"/>
                    <a:pt x="28421" y="19474"/>
                    <a:pt x="29755" y="6431"/>
                  </a:cubicBezTo>
                  <a:cubicBezTo>
                    <a:pt x="30088" y="3295"/>
                    <a:pt x="27720" y="527"/>
                    <a:pt x="24584" y="326"/>
                  </a:cubicBezTo>
                  <a:lnTo>
                    <a:pt x="23117" y="260"/>
                  </a:lnTo>
                  <a:cubicBezTo>
                    <a:pt x="22933" y="233"/>
                    <a:pt x="19644" y="0"/>
                    <a:pt x="16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7451830" y="2763595"/>
              <a:ext cx="240664" cy="270176"/>
            </a:xfrm>
            <a:custGeom>
              <a:avLst/>
              <a:gdLst/>
              <a:ahLst/>
              <a:cxnLst/>
              <a:rect l="l" t="t" r="r" b="b"/>
              <a:pathLst>
                <a:path w="11653" h="13082" extrusionOk="0">
                  <a:moveTo>
                    <a:pt x="10852" y="0"/>
                  </a:moveTo>
                  <a:lnTo>
                    <a:pt x="7016" y="2869"/>
                  </a:lnTo>
                  <a:lnTo>
                    <a:pt x="3880" y="5571"/>
                  </a:lnTo>
                  <a:lnTo>
                    <a:pt x="3780" y="5638"/>
                  </a:lnTo>
                  <a:cubicBezTo>
                    <a:pt x="3814" y="5804"/>
                    <a:pt x="3847" y="5938"/>
                    <a:pt x="3914" y="6105"/>
                  </a:cubicBezTo>
                  <a:cubicBezTo>
                    <a:pt x="3947" y="6271"/>
                    <a:pt x="4014" y="6438"/>
                    <a:pt x="4047" y="6638"/>
                  </a:cubicBezTo>
                  <a:cubicBezTo>
                    <a:pt x="4080" y="6638"/>
                    <a:pt x="4080" y="6672"/>
                    <a:pt x="4080" y="6705"/>
                  </a:cubicBezTo>
                  <a:cubicBezTo>
                    <a:pt x="4547" y="8273"/>
                    <a:pt x="4514" y="8740"/>
                    <a:pt x="1812" y="9941"/>
                  </a:cubicBezTo>
                  <a:cubicBezTo>
                    <a:pt x="867" y="11093"/>
                    <a:pt x="0" y="13082"/>
                    <a:pt x="2525" y="13082"/>
                  </a:cubicBezTo>
                  <a:cubicBezTo>
                    <a:pt x="2851" y="13082"/>
                    <a:pt x="3234" y="13049"/>
                    <a:pt x="3680" y="12976"/>
                  </a:cubicBezTo>
                  <a:cubicBezTo>
                    <a:pt x="6649" y="12576"/>
                    <a:pt x="9451" y="11242"/>
                    <a:pt x="11653" y="9173"/>
                  </a:cubicBezTo>
                  <a:cubicBezTo>
                    <a:pt x="9418" y="7672"/>
                    <a:pt x="10118" y="2802"/>
                    <a:pt x="10852"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7087602" y="4295040"/>
              <a:ext cx="111627" cy="208074"/>
            </a:xfrm>
            <a:custGeom>
              <a:avLst/>
              <a:gdLst/>
              <a:ahLst/>
              <a:cxnLst/>
              <a:rect l="l" t="t" r="r" b="b"/>
              <a:pathLst>
                <a:path w="5405" h="10075" extrusionOk="0">
                  <a:moveTo>
                    <a:pt x="4004" y="0"/>
                  </a:moveTo>
                  <a:lnTo>
                    <a:pt x="1" y="467"/>
                  </a:lnTo>
                  <a:lnTo>
                    <a:pt x="2002" y="10074"/>
                  </a:lnTo>
                  <a:lnTo>
                    <a:pt x="5405" y="9741"/>
                  </a:lnTo>
                  <a:lnTo>
                    <a:pt x="4004"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6963605" y="4470566"/>
              <a:ext cx="259746" cy="105369"/>
            </a:xfrm>
            <a:custGeom>
              <a:avLst/>
              <a:gdLst/>
              <a:ahLst/>
              <a:cxnLst/>
              <a:rect l="l" t="t" r="r" b="b"/>
              <a:pathLst>
                <a:path w="12577" h="5102" extrusionOk="0">
                  <a:moveTo>
                    <a:pt x="11538" y="1"/>
                  </a:moveTo>
                  <a:cubicBezTo>
                    <a:pt x="11518" y="1"/>
                    <a:pt x="11497" y="3"/>
                    <a:pt x="11476" y="7"/>
                  </a:cubicBezTo>
                  <a:lnTo>
                    <a:pt x="7806" y="241"/>
                  </a:lnTo>
                  <a:cubicBezTo>
                    <a:pt x="7339" y="241"/>
                    <a:pt x="6906" y="441"/>
                    <a:pt x="6605" y="775"/>
                  </a:cubicBezTo>
                  <a:cubicBezTo>
                    <a:pt x="5905" y="1508"/>
                    <a:pt x="3670" y="2843"/>
                    <a:pt x="968" y="2943"/>
                  </a:cubicBezTo>
                  <a:cubicBezTo>
                    <a:pt x="201" y="2943"/>
                    <a:pt x="1" y="4711"/>
                    <a:pt x="1769" y="5011"/>
                  </a:cubicBezTo>
                  <a:cubicBezTo>
                    <a:pt x="2152" y="5076"/>
                    <a:pt x="2581" y="5102"/>
                    <a:pt x="3033" y="5102"/>
                  </a:cubicBezTo>
                  <a:cubicBezTo>
                    <a:pt x="4667" y="5102"/>
                    <a:pt x="6587" y="4763"/>
                    <a:pt x="7606" y="4711"/>
                  </a:cubicBezTo>
                  <a:cubicBezTo>
                    <a:pt x="8156" y="4667"/>
                    <a:pt x="8622" y="4655"/>
                    <a:pt x="9034" y="4655"/>
                  </a:cubicBezTo>
                  <a:cubicBezTo>
                    <a:pt x="9506" y="4655"/>
                    <a:pt x="9908" y="4671"/>
                    <a:pt x="10287" y="4671"/>
                  </a:cubicBezTo>
                  <a:cubicBezTo>
                    <a:pt x="10840" y="4671"/>
                    <a:pt x="11343" y="4638"/>
                    <a:pt x="11943" y="4477"/>
                  </a:cubicBezTo>
                  <a:lnTo>
                    <a:pt x="11976" y="4477"/>
                  </a:lnTo>
                  <a:cubicBezTo>
                    <a:pt x="12343" y="4411"/>
                    <a:pt x="12576" y="4044"/>
                    <a:pt x="12510" y="3643"/>
                  </a:cubicBezTo>
                  <a:lnTo>
                    <a:pt x="11809" y="241"/>
                  </a:lnTo>
                  <a:cubicBezTo>
                    <a:pt x="11780" y="96"/>
                    <a:pt x="11675" y="1"/>
                    <a:pt x="11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7086921" y="4295040"/>
              <a:ext cx="99235" cy="124700"/>
            </a:xfrm>
            <a:custGeom>
              <a:avLst/>
              <a:gdLst/>
              <a:ahLst/>
              <a:cxnLst/>
              <a:rect l="l" t="t" r="r" b="b"/>
              <a:pathLst>
                <a:path w="4805" h="6038" extrusionOk="0">
                  <a:moveTo>
                    <a:pt x="4037" y="0"/>
                  </a:moveTo>
                  <a:lnTo>
                    <a:pt x="1" y="467"/>
                  </a:lnTo>
                  <a:lnTo>
                    <a:pt x="1201" y="6038"/>
                  </a:lnTo>
                  <a:lnTo>
                    <a:pt x="4804" y="5304"/>
                  </a:lnTo>
                  <a:lnTo>
                    <a:pt x="40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6948446" y="3579266"/>
              <a:ext cx="761272" cy="819822"/>
            </a:xfrm>
            <a:custGeom>
              <a:avLst/>
              <a:gdLst/>
              <a:ahLst/>
              <a:cxnLst/>
              <a:rect l="l" t="t" r="r" b="b"/>
              <a:pathLst>
                <a:path w="36861" h="39696" extrusionOk="0">
                  <a:moveTo>
                    <a:pt x="30022" y="0"/>
                  </a:moveTo>
                  <a:cubicBezTo>
                    <a:pt x="26720" y="434"/>
                    <a:pt x="23618" y="2735"/>
                    <a:pt x="23618" y="2735"/>
                  </a:cubicBezTo>
                  <a:cubicBezTo>
                    <a:pt x="23618" y="2735"/>
                    <a:pt x="19247" y="2166"/>
                    <a:pt x="14262" y="2166"/>
                  </a:cubicBezTo>
                  <a:cubicBezTo>
                    <a:pt x="11065" y="2166"/>
                    <a:pt x="7615" y="2400"/>
                    <a:pt x="4904" y="3169"/>
                  </a:cubicBezTo>
                  <a:lnTo>
                    <a:pt x="4871" y="3169"/>
                  </a:lnTo>
                  <a:lnTo>
                    <a:pt x="4738" y="3202"/>
                  </a:lnTo>
                  <a:cubicBezTo>
                    <a:pt x="4504" y="3269"/>
                    <a:pt x="4237" y="3369"/>
                    <a:pt x="4004" y="3469"/>
                  </a:cubicBezTo>
                  <a:cubicBezTo>
                    <a:pt x="3904" y="3469"/>
                    <a:pt x="3837" y="3503"/>
                    <a:pt x="3770" y="3536"/>
                  </a:cubicBezTo>
                  <a:lnTo>
                    <a:pt x="3503" y="3636"/>
                  </a:lnTo>
                  <a:lnTo>
                    <a:pt x="3303" y="3736"/>
                  </a:lnTo>
                  <a:cubicBezTo>
                    <a:pt x="3070" y="3836"/>
                    <a:pt x="2870" y="3936"/>
                    <a:pt x="2636" y="4036"/>
                  </a:cubicBezTo>
                  <a:cubicBezTo>
                    <a:pt x="2569" y="4070"/>
                    <a:pt x="2503" y="4103"/>
                    <a:pt x="2436" y="4136"/>
                  </a:cubicBezTo>
                  <a:cubicBezTo>
                    <a:pt x="2302" y="4203"/>
                    <a:pt x="2169" y="4303"/>
                    <a:pt x="2069" y="4370"/>
                  </a:cubicBezTo>
                  <a:lnTo>
                    <a:pt x="1735" y="4570"/>
                  </a:lnTo>
                  <a:cubicBezTo>
                    <a:pt x="1635" y="4670"/>
                    <a:pt x="1502" y="4770"/>
                    <a:pt x="1402" y="4837"/>
                  </a:cubicBezTo>
                  <a:cubicBezTo>
                    <a:pt x="1302" y="4937"/>
                    <a:pt x="1202" y="5037"/>
                    <a:pt x="1102" y="5137"/>
                  </a:cubicBezTo>
                  <a:cubicBezTo>
                    <a:pt x="1068" y="5170"/>
                    <a:pt x="1002" y="5237"/>
                    <a:pt x="968" y="5271"/>
                  </a:cubicBezTo>
                  <a:lnTo>
                    <a:pt x="835" y="5437"/>
                  </a:lnTo>
                  <a:cubicBezTo>
                    <a:pt x="401" y="5938"/>
                    <a:pt x="134" y="6571"/>
                    <a:pt x="34" y="7239"/>
                  </a:cubicBezTo>
                  <a:cubicBezTo>
                    <a:pt x="1" y="7372"/>
                    <a:pt x="1" y="7505"/>
                    <a:pt x="1" y="7639"/>
                  </a:cubicBezTo>
                  <a:cubicBezTo>
                    <a:pt x="1" y="7672"/>
                    <a:pt x="1" y="7706"/>
                    <a:pt x="1" y="7739"/>
                  </a:cubicBezTo>
                  <a:lnTo>
                    <a:pt x="1" y="8740"/>
                  </a:lnTo>
                  <a:cubicBezTo>
                    <a:pt x="34" y="9841"/>
                    <a:pt x="101" y="10941"/>
                    <a:pt x="268" y="12042"/>
                  </a:cubicBezTo>
                  <a:cubicBezTo>
                    <a:pt x="801" y="16112"/>
                    <a:pt x="2069" y="20381"/>
                    <a:pt x="3036" y="24484"/>
                  </a:cubicBezTo>
                  <a:cubicBezTo>
                    <a:pt x="4938" y="32623"/>
                    <a:pt x="6606" y="39695"/>
                    <a:pt x="6606" y="39695"/>
                  </a:cubicBezTo>
                  <a:lnTo>
                    <a:pt x="7339" y="39562"/>
                  </a:lnTo>
                  <a:lnTo>
                    <a:pt x="11276" y="38728"/>
                  </a:lnTo>
                  <a:lnTo>
                    <a:pt x="12143" y="38528"/>
                  </a:lnTo>
                  <a:cubicBezTo>
                    <a:pt x="12143" y="38528"/>
                    <a:pt x="11676" y="16879"/>
                    <a:pt x="8707" y="14177"/>
                  </a:cubicBezTo>
                  <a:lnTo>
                    <a:pt x="8707" y="14177"/>
                  </a:lnTo>
                  <a:lnTo>
                    <a:pt x="26953" y="15178"/>
                  </a:lnTo>
                  <a:cubicBezTo>
                    <a:pt x="27187" y="15178"/>
                    <a:pt x="27420" y="15211"/>
                    <a:pt x="27654" y="15211"/>
                  </a:cubicBezTo>
                  <a:lnTo>
                    <a:pt x="28088" y="15211"/>
                  </a:lnTo>
                  <a:cubicBezTo>
                    <a:pt x="33858" y="15144"/>
                    <a:pt x="36860" y="8706"/>
                    <a:pt x="32024" y="200"/>
                  </a:cubicBezTo>
                  <a:lnTo>
                    <a:pt x="31957" y="200"/>
                  </a:lnTo>
                  <a:lnTo>
                    <a:pt x="30489" y="33"/>
                  </a:lnTo>
                  <a:lnTo>
                    <a:pt x="300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6593656" y="4066313"/>
              <a:ext cx="139879" cy="200494"/>
            </a:xfrm>
            <a:custGeom>
              <a:avLst/>
              <a:gdLst/>
              <a:ahLst/>
              <a:cxnLst/>
              <a:rect l="l" t="t" r="r" b="b"/>
              <a:pathLst>
                <a:path w="6773" h="9708" extrusionOk="0">
                  <a:moveTo>
                    <a:pt x="4604" y="1"/>
                  </a:moveTo>
                  <a:lnTo>
                    <a:pt x="2736" y="3937"/>
                  </a:lnTo>
                  <a:lnTo>
                    <a:pt x="1" y="9708"/>
                  </a:lnTo>
                  <a:lnTo>
                    <a:pt x="3637" y="9341"/>
                  </a:lnTo>
                  <a:lnTo>
                    <a:pt x="5805" y="6005"/>
                  </a:lnTo>
                  <a:lnTo>
                    <a:pt x="6772" y="4504"/>
                  </a:lnTo>
                  <a:lnTo>
                    <a:pt x="4604"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6427817" y="4192583"/>
              <a:ext cx="251300" cy="149421"/>
            </a:xfrm>
            <a:custGeom>
              <a:avLst/>
              <a:gdLst/>
              <a:ahLst/>
              <a:cxnLst/>
              <a:rect l="l" t="t" r="r" b="b"/>
              <a:pathLst>
                <a:path w="12168" h="7235" extrusionOk="0">
                  <a:moveTo>
                    <a:pt x="1277" y="0"/>
                  </a:moveTo>
                  <a:cubicBezTo>
                    <a:pt x="620" y="0"/>
                    <a:pt x="0" y="1356"/>
                    <a:pt x="1426" y="2193"/>
                  </a:cubicBezTo>
                  <a:lnTo>
                    <a:pt x="5863" y="4761"/>
                  </a:lnTo>
                  <a:cubicBezTo>
                    <a:pt x="7631" y="5829"/>
                    <a:pt x="8264" y="6296"/>
                    <a:pt x="9665" y="7163"/>
                  </a:cubicBezTo>
                  <a:cubicBezTo>
                    <a:pt x="9763" y="7212"/>
                    <a:pt x="9869" y="7235"/>
                    <a:pt x="9974" y="7235"/>
                  </a:cubicBezTo>
                  <a:cubicBezTo>
                    <a:pt x="10229" y="7235"/>
                    <a:pt x="10481" y="7099"/>
                    <a:pt x="10599" y="6863"/>
                  </a:cubicBezTo>
                  <a:lnTo>
                    <a:pt x="12100" y="3393"/>
                  </a:lnTo>
                  <a:cubicBezTo>
                    <a:pt x="12167" y="3260"/>
                    <a:pt x="12100" y="3060"/>
                    <a:pt x="11934" y="2993"/>
                  </a:cubicBezTo>
                  <a:lnTo>
                    <a:pt x="8932" y="1125"/>
                  </a:lnTo>
                  <a:cubicBezTo>
                    <a:pt x="8772" y="1011"/>
                    <a:pt x="8597" y="960"/>
                    <a:pt x="8417" y="960"/>
                  </a:cubicBezTo>
                  <a:cubicBezTo>
                    <a:pt x="8333" y="960"/>
                    <a:pt x="8249" y="971"/>
                    <a:pt x="8164" y="992"/>
                  </a:cubicBezTo>
                  <a:cubicBezTo>
                    <a:pt x="7800" y="1051"/>
                    <a:pt x="7390" y="1085"/>
                    <a:pt x="6930" y="1085"/>
                  </a:cubicBezTo>
                  <a:cubicBezTo>
                    <a:pt x="5579" y="1085"/>
                    <a:pt x="3790" y="796"/>
                    <a:pt x="1426" y="24"/>
                  </a:cubicBezTo>
                  <a:cubicBezTo>
                    <a:pt x="1377" y="8"/>
                    <a:pt x="1326" y="0"/>
                    <a:pt x="1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6650162" y="4066313"/>
              <a:ext cx="83374" cy="124018"/>
            </a:xfrm>
            <a:custGeom>
              <a:avLst/>
              <a:gdLst/>
              <a:ahLst/>
              <a:cxnLst/>
              <a:rect l="l" t="t" r="r" b="b"/>
              <a:pathLst>
                <a:path w="4037" h="6005" extrusionOk="0">
                  <a:moveTo>
                    <a:pt x="1868" y="1"/>
                  </a:moveTo>
                  <a:lnTo>
                    <a:pt x="0" y="3937"/>
                  </a:lnTo>
                  <a:lnTo>
                    <a:pt x="3069" y="6005"/>
                  </a:lnTo>
                  <a:lnTo>
                    <a:pt x="4036" y="4504"/>
                  </a:lnTo>
                  <a:lnTo>
                    <a:pt x="18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6648778" y="3462827"/>
              <a:ext cx="1145243" cy="720628"/>
            </a:xfrm>
            <a:custGeom>
              <a:avLst/>
              <a:gdLst/>
              <a:ahLst/>
              <a:cxnLst/>
              <a:rect l="l" t="t" r="r" b="b"/>
              <a:pathLst>
                <a:path w="55453" h="34893" extrusionOk="0">
                  <a:moveTo>
                    <a:pt x="19336" y="0"/>
                  </a:moveTo>
                  <a:cubicBezTo>
                    <a:pt x="14798" y="0"/>
                    <a:pt x="10767" y="2894"/>
                    <a:pt x="9340" y="7239"/>
                  </a:cubicBezTo>
                  <a:cubicBezTo>
                    <a:pt x="5538" y="18781"/>
                    <a:pt x="0" y="31723"/>
                    <a:pt x="0" y="31723"/>
                  </a:cubicBezTo>
                  <a:lnTo>
                    <a:pt x="568" y="32124"/>
                  </a:lnTo>
                  <a:lnTo>
                    <a:pt x="3736" y="34292"/>
                  </a:lnTo>
                  <a:lnTo>
                    <a:pt x="4604" y="34892"/>
                  </a:lnTo>
                  <a:cubicBezTo>
                    <a:pt x="4604" y="34892"/>
                    <a:pt x="9774" y="26753"/>
                    <a:pt x="14744" y="17780"/>
                  </a:cubicBezTo>
                  <a:lnTo>
                    <a:pt x="14744" y="17680"/>
                  </a:lnTo>
                  <a:cubicBezTo>
                    <a:pt x="14611" y="16579"/>
                    <a:pt x="14544" y="15479"/>
                    <a:pt x="14511" y="14378"/>
                  </a:cubicBezTo>
                  <a:lnTo>
                    <a:pt x="14511" y="13377"/>
                  </a:lnTo>
                  <a:cubicBezTo>
                    <a:pt x="14511" y="13244"/>
                    <a:pt x="14544" y="13110"/>
                    <a:pt x="14544" y="12977"/>
                  </a:cubicBezTo>
                  <a:cubicBezTo>
                    <a:pt x="14644" y="12310"/>
                    <a:pt x="14911" y="11676"/>
                    <a:pt x="15345" y="11175"/>
                  </a:cubicBezTo>
                  <a:lnTo>
                    <a:pt x="15478" y="11009"/>
                  </a:lnTo>
                  <a:cubicBezTo>
                    <a:pt x="15512" y="10975"/>
                    <a:pt x="15578" y="10909"/>
                    <a:pt x="15612" y="10875"/>
                  </a:cubicBezTo>
                  <a:cubicBezTo>
                    <a:pt x="15712" y="10775"/>
                    <a:pt x="15812" y="10675"/>
                    <a:pt x="15912" y="10608"/>
                  </a:cubicBezTo>
                  <a:cubicBezTo>
                    <a:pt x="16012" y="10508"/>
                    <a:pt x="16145" y="10408"/>
                    <a:pt x="16245" y="10341"/>
                  </a:cubicBezTo>
                  <a:lnTo>
                    <a:pt x="16579" y="10108"/>
                  </a:lnTo>
                  <a:cubicBezTo>
                    <a:pt x="16679" y="10041"/>
                    <a:pt x="16812" y="9975"/>
                    <a:pt x="16946" y="9874"/>
                  </a:cubicBezTo>
                  <a:cubicBezTo>
                    <a:pt x="17013" y="9841"/>
                    <a:pt x="17079" y="9808"/>
                    <a:pt x="17146" y="9774"/>
                  </a:cubicBezTo>
                  <a:cubicBezTo>
                    <a:pt x="17380" y="9674"/>
                    <a:pt x="17580" y="9574"/>
                    <a:pt x="17813" y="9474"/>
                  </a:cubicBezTo>
                  <a:lnTo>
                    <a:pt x="18013" y="9374"/>
                  </a:lnTo>
                  <a:lnTo>
                    <a:pt x="18280" y="9274"/>
                  </a:lnTo>
                  <a:cubicBezTo>
                    <a:pt x="18347" y="9241"/>
                    <a:pt x="18414" y="9207"/>
                    <a:pt x="18514" y="9207"/>
                  </a:cubicBezTo>
                  <a:cubicBezTo>
                    <a:pt x="18747" y="9107"/>
                    <a:pt x="18981" y="9041"/>
                    <a:pt x="19248" y="8940"/>
                  </a:cubicBezTo>
                  <a:lnTo>
                    <a:pt x="19381" y="8907"/>
                  </a:lnTo>
                  <a:lnTo>
                    <a:pt x="19414" y="8907"/>
                  </a:lnTo>
                  <a:cubicBezTo>
                    <a:pt x="21549" y="9908"/>
                    <a:pt x="25385" y="12243"/>
                    <a:pt x="29522" y="14645"/>
                  </a:cubicBezTo>
                  <a:cubicBezTo>
                    <a:pt x="33991" y="17246"/>
                    <a:pt x="38828" y="19882"/>
                    <a:pt x="42164" y="20849"/>
                  </a:cubicBezTo>
                  <a:cubicBezTo>
                    <a:pt x="42297" y="20882"/>
                    <a:pt x="42464" y="20916"/>
                    <a:pt x="42598" y="20949"/>
                  </a:cubicBezTo>
                  <a:cubicBezTo>
                    <a:pt x="42964" y="21049"/>
                    <a:pt x="43365" y="21149"/>
                    <a:pt x="43765" y="21183"/>
                  </a:cubicBezTo>
                  <a:cubicBezTo>
                    <a:pt x="44288" y="21248"/>
                    <a:pt x="44811" y="21281"/>
                    <a:pt x="45329" y="21281"/>
                  </a:cubicBezTo>
                  <a:cubicBezTo>
                    <a:pt x="50665" y="21281"/>
                    <a:pt x="55452" y="17772"/>
                    <a:pt x="53172" y="9441"/>
                  </a:cubicBezTo>
                  <a:cubicBezTo>
                    <a:pt x="52671" y="7573"/>
                    <a:pt x="51037" y="6205"/>
                    <a:pt x="49069" y="6072"/>
                  </a:cubicBezTo>
                  <a:cubicBezTo>
                    <a:pt x="48202" y="6005"/>
                    <a:pt x="47334" y="5938"/>
                    <a:pt x="46534" y="5838"/>
                  </a:cubicBezTo>
                  <a:lnTo>
                    <a:pt x="46467" y="5838"/>
                  </a:lnTo>
                  <a:lnTo>
                    <a:pt x="44999" y="5705"/>
                  </a:lnTo>
                  <a:lnTo>
                    <a:pt x="44532" y="5638"/>
                  </a:lnTo>
                  <a:lnTo>
                    <a:pt x="41130" y="5271"/>
                  </a:lnTo>
                  <a:cubicBezTo>
                    <a:pt x="41130" y="5271"/>
                    <a:pt x="28821" y="101"/>
                    <a:pt x="19414" y="1"/>
                  </a:cubicBezTo>
                  <a:cubicBezTo>
                    <a:pt x="19388" y="1"/>
                    <a:pt x="19362"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046277" y="3644713"/>
              <a:ext cx="2767" cy="702"/>
            </a:xfrm>
            <a:custGeom>
              <a:avLst/>
              <a:gdLst/>
              <a:ahLst/>
              <a:cxnLst/>
              <a:rect l="l" t="t" r="r" b="b"/>
              <a:pathLst>
                <a:path w="134" h="34" extrusionOk="0">
                  <a:moveTo>
                    <a:pt x="134" y="0"/>
                  </a:moveTo>
                  <a:lnTo>
                    <a:pt x="134" y="0"/>
                  </a:lnTo>
                  <a:lnTo>
                    <a:pt x="1" y="33"/>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529194" y="2813884"/>
              <a:ext cx="93040" cy="88186"/>
            </a:xfrm>
            <a:custGeom>
              <a:avLst/>
              <a:gdLst/>
              <a:ahLst/>
              <a:cxnLst/>
              <a:rect l="l" t="t" r="r" b="b"/>
              <a:pathLst>
                <a:path w="4505" h="4270" extrusionOk="0">
                  <a:moveTo>
                    <a:pt x="3970" y="0"/>
                  </a:moveTo>
                  <a:lnTo>
                    <a:pt x="3270" y="434"/>
                  </a:lnTo>
                  <a:lnTo>
                    <a:pt x="101" y="3136"/>
                  </a:lnTo>
                  <a:lnTo>
                    <a:pt x="1" y="3203"/>
                  </a:lnTo>
                  <a:cubicBezTo>
                    <a:pt x="68" y="3369"/>
                    <a:pt x="101" y="3503"/>
                    <a:pt x="168" y="3670"/>
                  </a:cubicBezTo>
                  <a:cubicBezTo>
                    <a:pt x="201" y="3836"/>
                    <a:pt x="268" y="4003"/>
                    <a:pt x="301" y="4203"/>
                  </a:cubicBezTo>
                  <a:cubicBezTo>
                    <a:pt x="334" y="4203"/>
                    <a:pt x="334" y="4237"/>
                    <a:pt x="334" y="4270"/>
                  </a:cubicBezTo>
                  <a:cubicBezTo>
                    <a:pt x="1802" y="4070"/>
                    <a:pt x="4504" y="3002"/>
                    <a:pt x="3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7438963" y="2596413"/>
              <a:ext cx="221849" cy="292976"/>
            </a:xfrm>
            <a:custGeom>
              <a:avLst/>
              <a:gdLst/>
              <a:ahLst/>
              <a:cxnLst/>
              <a:rect l="l" t="t" r="r" b="b"/>
              <a:pathLst>
                <a:path w="10742" h="14186" extrusionOk="0">
                  <a:moveTo>
                    <a:pt x="5861" y="1"/>
                  </a:moveTo>
                  <a:cubicBezTo>
                    <a:pt x="5052" y="1"/>
                    <a:pt x="4201" y="216"/>
                    <a:pt x="3369" y="690"/>
                  </a:cubicBezTo>
                  <a:cubicBezTo>
                    <a:pt x="33" y="2558"/>
                    <a:pt x="0" y="7895"/>
                    <a:pt x="1034" y="10964"/>
                  </a:cubicBezTo>
                  <a:cubicBezTo>
                    <a:pt x="1696" y="13045"/>
                    <a:pt x="3571" y="14185"/>
                    <a:pt x="5462" y="14185"/>
                  </a:cubicBezTo>
                  <a:cubicBezTo>
                    <a:pt x="6814" y="14185"/>
                    <a:pt x="8175" y="13603"/>
                    <a:pt x="9107" y="12365"/>
                  </a:cubicBezTo>
                  <a:cubicBezTo>
                    <a:pt x="10741" y="10297"/>
                    <a:pt x="10508" y="8195"/>
                    <a:pt x="10441" y="4626"/>
                  </a:cubicBezTo>
                  <a:cubicBezTo>
                    <a:pt x="10366" y="1947"/>
                    <a:pt x="8299" y="1"/>
                    <a:pt x="5861"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397245" y="2552981"/>
              <a:ext cx="281390" cy="279511"/>
            </a:xfrm>
            <a:custGeom>
              <a:avLst/>
              <a:gdLst/>
              <a:ahLst/>
              <a:cxnLst/>
              <a:rect l="l" t="t" r="r" b="b"/>
              <a:pathLst>
                <a:path w="13625" h="13534" extrusionOk="0">
                  <a:moveTo>
                    <a:pt x="9010" y="0"/>
                  </a:moveTo>
                  <a:cubicBezTo>
                    <a:pt x="8790" y="0"/>
                    <a:pt x="8540" y="28"/>
                    <a:pt x="8258" y="91"/>
                  </a:cubicBezTo>
                  <a:cubicBezTo>
                    <a:pt x="6290" y="525"/>
                    <a:pt x="3955" y="1926"/>
                    <a:pt x="2821" y="1992"/>
                  </a:cubicBezTo>
                  <a:cubicBezTo>
                    <a:pt x="2320" y="1992"/>
                    <a:pt x="1820" y="2026"/>
                    <a:pt x="1353" y="2126"/>
                  </a:cubicBezTo>
                  <a:cubicBezTo>
                    <a:pt x="819" y="2259"/>
                    <a:pt x="452" y="2659"/>
                    <a:pt x="352" y="3160"/>
                  </a:cubicBezTo>
                  <a:cubicBezTo>
                    <a:pt x="328" y="3518"/>
                    <a:pt x="630" y="3860"/>
                    <a:pt x="962" y="3926"/>
                  </a:cubicBezTo>
                  <a:lnTo>
                    <a:pt x="962" y="3926"/>
                  </a:lnTo>
                  <a:cubicBezTo>
                    <a:pt x="622" y="3938"/>
                    <a:pt x="0" y="4877"/>
                    <a:pt x="619" y="5528"/>
                  </a:cubicBezTo>
                  <a:cubicBezTo>
                    <a:pt x="838" y="5768"/>
                    <a:pt x="1253" y="5864"/>
                    <a:pt x="1783" y="5864"/>
                  </a:cubicBezTo>
                  <a:cubicBezTo>
                    <a:pt x="3763" y="5864"/>
                    <a:pt x="7351" y="4517"/>
                    <a:pt x="8325" y="4227"/>
                  </a:cubicBezTo>
                  <a:cubicBezTo>
                    <a:pt x="8410" y="4202"/>
                    <a:pt x="8495" y="4189"/>
                    <a:pt x="8579" y="4189"/>
                  </a:cubicBezTo>
                  <a:cubicBezTo>
                    <a:pt x="8822" y="4189"/>
                    <a:pt x="9051" y="4295"/>
                    <a:pt x="9225" y="4494"/>
                  </a:cubicBezTo>
                  <a:cubicBezTo>
                    <a:pt x="9959" y="5428"/>
                    <a:pt x="10093" y="7096"/>
                    <a:pt x="10093" y="7096"/>
                  </a:cubicBezTo>
                  <a:cubicBezTo>
                    <a:pt x="10196" y="7074"/>
                    <a:pt x="10299" y="7063"/>
                    <a:pt x="10401" y="7063"/>
                  </a:cubicBezTo>
                  <a:cubicBezTo>
                    <a:pt x="10761" y="7063"/>
                    <a:pt x="11108" y="7196"/>
                    <a:pt x="11393" y="7430"/>
                  </a:cubicBezTo>
                  <a:cubicBezTo>
                    <a:pt x="11994" y="8030"/>
                    <a:pt x="12261" y="8864"/>
                    <a:pt x="12461" y="9698"/>
                  </a:cubicBezTo>
                  <a:cubicBezTo>
                    <a:pt x="12694" y="10965"/>
                    <a:pt x="12828" y="12266"/>
                    <a:pt x="12895" y="13534"/>
                  </a:cubicBezTo>
                  <a:cubicBezTo>
                    <a:pt x="13095" y="11699"/>
                    <a:pt x="13362" y="8997"/>
                    <a:pt x="13495" y="7163"/>
                  </a:cubicBezTo>
                  <a:cubicBezTo>
                    <a:pt x="13625" y="4893"/>
                    <a:pt x="13092" y="1550"/>
                    <a:pt x="10856" y="1550"/>
                  </a:cubicBezTo>
                  <a:cubicBezTo>
                    <a:pt x="10792" y="1550"/>
                    <a:pt x="10726" y="1553"/>
                    <a:pt x="10660" y="1559"/>
                  </a:cubicBezTo>
                  <a:cubicBezTo>
                    <a:pt x="10660" y="1559"/>
                    <a:pt x="10660" y="0"/>
                    <a:pt x="9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7635988" y="2720803"/>
              <a:ext cx="63630" cy="81557"/>
            </a:xfrm>
            <a:custGeom>
              <a:avLst/>
              <a:gdLst/>
              <a:ahLst/>
              <a:cxnLst/>
              <a:rect l="l" t="t" r="r" b="b"/>
              <a:pathLst>
                <a:path w="3081" h="3949" extrusionOk="0">
                  <a:moveTo>
                    <a:pt x="1747" y="0"/>
                  </a:moveTo>
                  <a:cubicBezTo>
                    <a:pt x="1647" y="0"/>
                    <a:pt x="1543" y="12"/>
                    <a:pt x="1435" y="37"/>
                  </a:cubicBezTo>
                  <a:cubicBezTo>
                    <a:pt x="434" y="238"/>
                    <a:pt x="0" y="1705"/>
                    <a:pt x="34" y="2606"/>
                  </a:cubicBezTo>
                  <a:cubicBezTo>
                    <a:pt x="34" y="3367"/>
                    <a:pt x="450" y="3948"/>
                    <a:pt x="1015" y="3948"/>
                  </a:cubicBezTo>
                  <a:cubicBezTo>
                    <a:pt x="1218" y="3948"/>
                    <a:pt x="1440" y="3874"/>
                    <a:pt x="1668" y="3707"/>
                  </a:cubicBezTo>
                  <a:cubicBezTo>
                    <a:pt x="2335" y="3206"/>
                    <a:pt x="2769" y="2506"/>
                    <a:pt x="2902" y="1705"/>
                  </a:cubicBezTo>
                  <a:cubicBezTo>
                    <a:pt x="3081" y="813"/>
                    <a:pt x="2570" y="0"/>
                    <a:pt x="1747"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7491999" y="2748436"/>
              <a:ext cx="21375" cy="45064"/>
            </a:xfrm>
            <a:custGeom>
              <a:avLst/>
              <a:gdLst/>
              <a:ahLst/>
              <a:cxnLst/>
              <a:rect l="l" t="t" r="r" b="b"/>
              <a:pathLst>
                <a:path w="1035" h="2182" extrusionOk="0">
                  <a:moveTo>
                    <a:pt x="434" y="0"/>
                  </a:moveTo>
                  <a:cubicBezTo>
                    <a:pt x="334" y="1468"/>
                    <a:pt x="401" y="1268"/>
                    <a:pt x="1" y="2135"/>
                  </a:cubicBezTo>
                  <a:cubicBezTo>
                    <a:pt x="104" y="2166"/>
                    <a:pt x="214" y="2181"/>
                    <a:pt x="325" y="2181"/>
                  </a:cubicBezTo>
                  <a:cubicBezTo>
                    <a:pt x="572" y="2181"/>
                    <a:pt x="827" y="2107"/>
                    <a:pt x="1035" y="1968"/>
                  </a:cubicBezTo>
                  <a:lnTo>
                    <a:pt x="434" y="0"/>
                  </a:ln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7520933" y="2682699"/>
              <a:ext cx="42048" cy="16439"/>
            </a:xfrm>
            <a:custGeom>
              <a:avLst/>
              <a:gdLst/>
              <a:ahLst/>
              <a:cxnLst/>
              <a:rect l="l" t="t" r="r" b="b"/>
              <a:pathLst>
                <a:path w="2036" h="796" extrusionOk="0">
                  <a:moveTo>
                    <a:pt x="416" y="0"/>
                  </a:moveTo>
                  <a:cubicBezTo>
                    <a:pt x="327" y="0"/>
                    <a:pt x="244" y="5"/>
                    <a:pt x="167" y="14"/>
                  </a:cubicBezTo>
                  <a:cubicBezTo>
                    <a:pt x="67" y="48"/>
                    <a:pt x="1" y="114"/>
                    <a:pt x="34" y="215"/>
                  </a:cubicBezTo>
                  <a:cubicBezTo>
                    <a:pt x="34" y="297"/>
                    <a:pt x="102" y="357"/>
                    <a:pt x="163" y="357"/>
                  </a:cubicBezTo>
                  <a:cubicBezTo>
                    <a:pt x="176" y="357"/>
                    <a:pt x="189" y="354"/>
                    <a:pt x="201" y="348"/>
                  </a:cubicBezTo>
                  <a:cubicBezTo>
                    <a:pt x="290" y="337"/>
                    <a:pt x="379" y="331"/>
                    <a:pt x="467" y="331"/>
                  </a:cubicBezTo>
                  <a:cubicBezTo>
                    <a:pt x="910" y="331"/>
                    <a:pt x="1340" y="470"/>
                    <a:pt x="1702" y="748"/>
                  </a:cubicBezTo>
                  <a:cubicBezTo>
                    <a:pt x="1725" y="772"/>
                    <a:pt x="1766" y="795"/>
                    <a:pt x="1811" y="795"/>
                  </a:cubicBezTo>
                  <a:cubicBezTo>
                    <a:pt x="1830" y="795"/>
                    <a:pt x="1849" y="791"/>
                    <a:pt x="1869" y="782"/>
                  </a:cubicBezTo>
                  <a:cubicBezTo>
                    <a:pt x="1902" y="782"/>
                    <a:pt x="1935" y="748"/>
                    <a:pt x="1969" y="748"/>
                  </a:cubicBezTo>
                  <a:cubicBezTo>
                    <a:pt x="2035" y="682"/>
                    <a:pt x="2035" y="548"/>
                    <a:pt x="1969" y="515"/>
                  </a:cubicBezTo>
                  <a:cubicBezTo>
                    <a:pt x="1654" y="172"/>
                    <a:pt x="948" y="0"/>
                    <a:pt x="4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7452036" y="2689866"/>
              <a:ext cx="31722" cy="24143"/>
            </a:xfrm>
            <a:custGeom>
              <a:avLst/>
              <a:gdLst/>
              <a:ahLst/>
              <a:cxnLst/>
              <a:rect l="l" t="t" r="r" b="b"/>
              <a:pathLst>
                <a:path w="1536" h="1169" extrusionOk="0">
                  <a:moveTo>
                    <a:pt x="1369" y="1"/>
                  </a:moveTo>
                  <a:cubicBezTo>
                    <a:pt x="801" y="68"/>
                    <a:pt x="334" y="401"/>
                    <a:pt x="68" y="902"/>
                  </a:cubicBezTo>
                  <a:cubicBezTo>
                    <a:pt x="1" y="968"/>
                    <a:pt x="34" y="1068"/>
                    <a:pt x="101" y="1135"/>
                  </a:cubicBezTo>
                  <a:cubicBezTo>
                    <a:pt x="134" y="1135"/>
                    <a:pt x="168" y="1168"/>
                    <a:pt x="201" y="1168"/>
                  </a:cubicBezTo>
                  <a:cubicBezTo>
                    <a:pt x="268" y="1135"/>
                    <a:pt x="301" y="1102"/>
                    <a:pt x="334" y="1068"/>
                  </a:cubicBezTo>
                  <a:cubicBezTo>
                    <a:pt x="535" y="668"/>
                    <a:pt x="935" y="401"/>
                    <a:pt x="1369" y="335"/>
                  </a:cubicBezTo>
                  <a:cubicBezTo>
                    <a:pt x="1469" y="335"/>
                    <a:pt x="1535" y="268"/>
                    <a:pt x="1535" y="168"/>
                  </a:cubicBezTo>
                  <a:cubicBezTo>
                    <a:pt x="1535" y="68"/>
                    <a:pt x="1469" y="1"/>
                    <a:pt x="1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7511288" y="2787697"/>
              <a:ext cx="54440" cy="62722"/>
            </a:xfrm>
            <a:custGeom>
              <a:avLst/>
              <a:gdLst/>
              <a:ahLst/>
              <a:cxnLst/>
              <a:rect l="l" t="t" r="r" b="b"/>
              <a:pathLst>
                <a:path w="2636" h="3037" extrusionOk="0">
                  <a:moveTo>
                    <a:pt x="2236" y="1"/>
                  </a:moveTo>
                  <a:cubicBezTo>
                    <a:pt x="1869" y="668"/>
                    <a:pt x="901" y="1202"/>
                    <a:pt x="368" y="1435"/>
                  </a:cubicBezTo>
                  <a:cubicBezTo>
                    <a:pt x="167" y="1535"/>
                    <a:pt x="1" y="1568"/>
                    <a:pt x="1" y="1568"/>
                  </a:cubicBezTo>
                  <a:cubicBezTo>
                    <a:pt x="368" y="2035"/>
                    <a:pt x="701" y="2536"/>
                    <a:pt x="1035" y="3036"/>
                  </a:cubicBezTo>
                  <a:lnTo>
                    <a:pt x="1268" y="2936"/>
                  </a:lnTo>
                  <a:cubicBezTo>
                    <a:pt x="2336" y="2469"/>
                    <a:pt x="2636" y="1835"/>
                    <a:pt x="2636" y="1268"/>
                  </a:cubicBezTo>
                  <a:cubicBezTo>
                    <a:pt x="2636" y="1001"/>
                    <a:pt x="2602" y="701"/>
                    <a:pt x="2469" y="434"/>
                  </a:cubicBezTo>
                  <a:cubicBezTo>
                    <a:pt x="2402" y="301"/>
                    <a:pt x="2336" y="134"/>
                    <a:pt x="2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7518868" y="2787015"/>
              <a:ext cx="43432" cy="37216"/>
            </a:xfrm>
            <a:custGeom>
              <a:avLst/>
              <a:gdLst/>
              <a:ahLst/>
              <a:cxnLst/>
              <a:rect l="l" t="t" r="r" b="b"/>
              <a:pathLst>
                <a:path w="2103" h="1802" extrusionOk="0">
                  <a:moveTo>
                    <a:pt x="1869" y="0"/>
                  </a:moveTo>
                  <a:cubicBezTo>
                    <a:pt x="1502" y="667"/>
                    <a:pt x="534" y="1201"/>
                    <a:pt x="1" y="1468"/>
                  </a:cubicBezTo>
                  <a:lnTo>
                    <a:pt x="167" y="1668"/>
                  </a:lnTo>
                  <a:cubicBezTo>
                    <a:pt x="212" y="1757"/>
                    <a:pt x="301" y="1802"/>
                    <a:pt x="395" y="1802"/>
                  </a:cubicBezTo>
                  <a:cubicBezTo>
                    <a:pt x="442" y="1802"/>
                    <a:pt x="490" y="1791"/>
                    <a:pt x="534" y="1768"/>
                  </a:cubicBezTo>
                  <a:cubicBezTo>
                    <a:pt x="1335" y="1401"/>
                    <a:pt x="1869" y="1001"/>
                    <a:pt x="2069" y="567"/>
                  </a:cubicBezTo>
                  <a:cubicBezTo>
                    <a:pt x="2102" y="501"/>
                    <a:pt x="2102" y="401"/>
                    <a:pt x="2069" y="301"/>
                  </a:cubicBezTo>
                  <a:cubicBezTo>
                    <a:pt x="2002" y="200"/>
                    <a:pt x="1935" y="100"/>
                    <a:pt x="1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7537476" y="2813884"/>
              <a:ext cx="28253" cy="34469"/>
            </a:xfrm>
            <a:custGeom>
              <a:avLst/>
              <a:gdLst/>
              <a:ahLst/>
              <a:cxnLst/>
              <a:rect l="l" t="t" r="r" b="b"/>
              <a:pathLst>
                <a:path w="1368" h="1669" extrusionOk="0">
                  <a:moveTo>
                    <a:pt x="1368" y="0"/>
                  </a:moveTo>
                  <a:cubicBezTo>
                    <a:pt x="968" y="200"/>
                    <a:pt x="601" y="467"/>
                    <a:pt x="300" y="801"/>
                  </a:cubicBezTo>
                  <a:cubicBezTo>
                    <a:pt x="134" y="1068"/>
                    <a:pt x="0" y="1368"/>
                    <a:pt x="0" y="1668"/>
                  </a:cubicBezTo>
                  <a:cubicBezTo>
                    <a:pt x="1068" y="1201"/>
                    <a:pt x="1368" y="567"/>
                    <a:pt x="1368" y="0"/>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7483738" y="2784289"/>
              <a:ext cx="77860" cy="42606"/>
            </a:xfrm>
            <a:custGeom>
              <a:avLst/>
              <a:gdLst/>
              <a:ahLst/>
              <a:cxnLst/>
              <a:rect l="l" t="t" r="r" b="b"/>
              <a:pathLst>
                <a:path w="3770" h="2063" extrusionOk="0">
                  <a:moveTo>
                    <a:pt x="2292" y="0"/>
                  </a:moveTo>
                  <a:cubicBezTo>
                    <a:pt x="2183" y="0"/>
                    <a:pt x="2074" y="11"/>
                    <a:pt x="1968" y="32"/>
                  </a:cubicBezTo>
                  <a:cubicBezTo>
                    <a:pt x="1601" y="99"/>
                    <a:pt x="1268" y="266"/>
                    <a:pt x="968" y="433"/>
                  </a:cubicBezTo>
                  <a:cubicBezTo>
                    <a:pt x="768" y="433"/>
                    <a:pt x="567" y="566"/>
                    <a:pt x="501" y="733"/>
                  </a:cubicBezTo>
                  <a:cubicBezTo>
                    <a:pt x="401" y="933"/>
                    <a:pt x="334" y="1100"/>
                    <a:pt x="301" y="1300"/>
                  </a:cubicBezTo>
                  <a:cubicBezTo>
                    <a:pt x="267" y="1500"/>
                    <a:pt x="167" y="1667"/>
                    <a:pt x="0" y="1800"/>
                  </a:cubicBezTo>
                  <a:lnTo>
                    <a:pt x="0" y="1934"/>
                  </a:lnTo>
                  <a:cubicBezTo>
                    <a:pt x="193" y="2021"/>
                    <a:pt x="394" y="2063"/>
                    <a:pt x="592" y="2063"/>
                  </a:cubicBezTo>
                  <a:cubicBezTo>
                    <a:pt x="1150" y="2063"/>
                    <a:pt x="1680" y="1733"/>
                    <a:pt x="1902" y="1166"/>
                  </a:cubicBezTo>
                  <a:cubicBezTo>
                    <a:pt x="2177" y="1317"/>
                    <a:pt x="2490" y="1392"/>
                    <a:pt x="2812" y="1392"/>
                  </a:cubicBezTo>
                  <a:cubicBezTo>
                    <a:pt x="2919" y="1392"/>
                    <a:pt x="3027" y="1383"/>
                    <a:pt x="3136" y="1367"/>
                  </a:cubicBezTo>
                  <a:cubicBezTo>
                    <a:pt x="3269" y="1333"/>
                    <a:pt x="3403" y="1300"/>
                    <a:pt x="3503" y="1200"/>
                  </a:cubicBezTo>
                  <a:cubicBezTo>
                    <a:pt x="3636" y="1066"/>
                    <a:pt x="3703" y="900"/>
                    <a:pt x="3703" y="733"/>
                  </a:cubicBezTo>
                  <a:cubicBezTo>
                    <a:pt x="3770" y="566"/>
                    <a:pt x="3770" y="433"/>
                    <a:pt x="3703" y="299"/>
                  </a:cubicBezTo>
                  <a:cubicBezTo>
                    <a:pt x="3703" y="373"/>
                    <a:pt x="3632" y="396"/>
                    <a:pt x="3545" y="396"/>
                  </a:cubicBezTo>
                  <a:cubicBezTo>
                    <a:pt x="3475" y="396"/>
                    <a:pt x="3396" y="381"/>
                    <a:pt x="3336" y="366"/>
                  </a:cubicBezTo>
                  <a:cubicBezTo>
                    <a:pt x="3203" y="332"/>
                    <a:pt x="3069" y="266"/>
                    <a:pt x="2969" y="166"/>
                  </a:cubicBezTo>
                  <a:cubicBezTo>
                    <a:pt x="2764" y="52"/>
                    <a:pt x="2528" y="0"/>
                    <a:pt x="22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7473391" y="2738027"/>
              <a:ext cx="16563" cy="21520"/>
            </a:xfrm>
            <a:custGeom>
              <a:avLst/>
              <a:gdLst/>
              <a:ahLst/>
              <a:cxnLst/>
              <a:rect l="l" t="t" r="r" b="b"/>
              <a:pathLst>
                <a:path w="802" h="1042" extrusionOk="0">
                  <a:moveTo>
                    <a:pt x="345" y="0"/>
                  </a:moveTo>
                  <a:cubicBezTo>
                    <a:pt x="330" y="0"/>
                    <a:pt x="316" y="2"/>
                    <a:pt x="301" y="4"/>
                  </a:cubicBezTo>
                  <a:cubicBezTo>
                    <a:pt x="101" y="37"/>
                    <a:pt x="1" y="304"/>
                    <a:pt x="68" y="571"/>
                  </a:cubicBezTo>
                  <a:cubicBezTo>
                    <a:pt x="130" y="849"/>
                    <a:pt x="306" y="1042"/>
                    <a:pt x="464" y="1042"/>
                  </a:cubicBezTo>
                  <a:cubicBezTo>
                    <a:pt x="477" y="1042"/>
                    <a:pt x="489" y="1040"/>
                    <a:pt x="501" y="1038"/>
                  </a:cubicBezTo>
                  <a:cubicBezTo>
                    <a:pt x="701" y="1005"/>
                    <a:pt x="802" y="738"/>
                    <a:pt x="735" y="471"/>
                  </a:cubicBezTo>
                  <a:cubicBezTo>
                    <a:pt x="704" y="193"/>
                    <a:pt x="530" y="0"/>
                    <a:pt x="3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7540904" y="2726999"/>
              <a:ext cx="16563" cy="21520"/>
            </a:xfrm>
            <a:custGeom>
              <a:avLst/>
              <a:gdLst/>
              <a:ahLst/>
              <a:cxnLst/>
              <a:rect l="l" t="t" r="r" b="b"/>
              <a:pathLst>
                <a:path w="802" h="1042" extrusionOk="0">
                  <a:moveTo>
                    <a:pt x="345" y="1"/>
                  </a:moveTo>
                  <a:cubicBezTo>
                    <a:pt x="330" y="1"/>
                    <a:pt x="316" y="2"/>
                    <a:pt x="301" y="4"/>
                  </a:cubicBezTo>
                  <a:cubicBezTo>
                    <a:pt x="101" y="38"/>
                    <a:pt x="1" y="304"/>
                    <a:pt x="68" y="571"/>
                  </a:cubicBezTo>
                  <a:cubicBezTo>
                    <a:pt x="99" y="850"/>
                    <a:pt x="302" y="1042"/>
                    <a:pt x="464" y="1042"/>
                  </a:cubicBezTo>
                  <a:cubicBezTo>
                    <a:pt x="477" y="1042"/>
                    <a:pt x="489" y="1041"/>
                    <a:pt x="501" y="1038"/>
                  </a:cubicBezTo>
                  <a:cubicBezTo>
                    <a:pt x="701" y="1005"/>
                    <a:pt x="802" y="738"/>
                    <a:pt x="735" y="438"/>
                  </a:cubicBezTo>
                  <a:cubicBezTo>
                    <a:pt x="673" y="191"/>
                    <a:pt x="525" y="1"/>
                    <a:pt x="3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7349393" y="2927555"/>
              <a:ext cx="502248" cy="341221"/>
            </a:xfrm>
            <a:custGeom>
              <a:avLst/>
              <a:gdLst/>
              <a:ahLst/>
              <a:cxnLst/>
              <a:rect l="l" t="t" r="r" b="b"/>
              <a:pathLst>
                <a:path w="24319" h="16522" extrusionOk="0">
                  <a:moveTo>
                    <a:pt x="2569" y="0"/>
                  </a:moveTo>
                  <a:lnTo>
                    <a:pt x="1" y="1068"/>
                  </a:lnTo>
                  <a:cubicBezTo>
                    <a:pt x="735" y="3636"/>
                    <a:pt x="1835" y="5838"/>
                    <a:pt x="2869" y="8306"/>
                  </a:cubicBezTo>
                  <a:cubicBezTo>
                    <a:pt x="3403" y="9574"/>
                    <a:pt x="3803" y="11142"/>
                    <a:pt x="4471" y="12342"/>
                  </a:cubicBezTo>
                  <a:cubicBezTo>
                    <a:pt x="4782" y="12887"/>
                    <a:pt x="5941" y="16522"/>
                    <a:pt x="8954" y="16522"/>
                  </a:cubicBezTo>
                  <a:cubicBezTo>
                    <a:pt x="9814" y="16522"/>
                    <a:pt x="10825" y="16226"/>
                    <a:pt x="12009" y="15478"/>
                  </a:cubicBezTo>
                  <a:cubicBezTo>
                    <a:pt x="12576" y="15345"/>
                    <a:pt x="16412" y="13010"/>
                    <a:pt x="19314" y="11175"/>
                  </a:cubicBezTo>
                  <a:cubicBezTo>
                    <a:pt x="20816" y="10241"/>
                    <a:pt x="22116" y="9040"/>
                    <a:pt x="23151" y="7606"/>
                  </a:cubicBezTo>
                  <a:cubicBezTo>
                    <a:pt x="24318" y="6071"/>
                    <a:pt x="24185" y="3936"/>
                    <a:pt x="22884" y="2569"/>
                  </a:cubicBezTo>
                  <a:cubicBezTo>
                    <a:pt x="22388" y="2015"/>
                    <a:pt x="21715" y="1716"/>
                    <a:pt x="20996" y="1716"/>
                  </a:cubicBezTo>
                  <a:cubicBezTo>
                    <a:pt x="20892" y="1716"/>
                    <a:pt x="20787" y="1722"/>
                    <a:pt x="20682" y="1735"/>
                  </a:cubicBezTo>
                  <a:lnTo>
                    <a:pt x="20582" y="1768"/>
                  </a:lnTo>
                  <a:cubicBezTo>
                    <a:pt x="20215" y="1835"/>
                    <a:pt x="19882" y="1968"/>
                    <a:pt x="19581" y="2168"/>
                  </a:cubicBezTo>
                  <a:cubicBezTo>
                    <a:pt x="16979" y="3970"/>
                    <a:pt x="11609" y="9474"/>
                    <a:pt x="11109" y="9640"/>
                  </a:cubicBezTo>
                  <a:cubicBezTo>
                    <a:pt x="10934" y="9849"/>
                    <a:pt x="10731" y="9934"/>
                    <a:pt x="10516" y="9934"/>
                  </a:cubicBezTo>
                  <a:cubicBezTo>
                    <a:pt x="9663" y="9934"/>
                    <a:pt x="8620" y="8593"/>
                    <a:pt x="8407" y="8273"/>
                  </a:cubicBezTo>
                  <a:cubicBezTo>
                    <a:pt x="7706" y="7305"/>
                    <a:pt x="2569" y="0"/>
                    <a:pt x="2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7299104" y="2853144"/>
              <a:ext cx="105431" cy="104151"/>
            </a:xfrm>
            <a:custGeom>
              <a:avLst/>
              <a:gdLst/>
              <a:ahLst/>
              <a:cxnLst/>
              <a:rect l="l" t="t" r="r" b="b"/>
              <a:pathLst>
                <a:path w="5105" h="5043" extrusionOk="0">
                  <a:moveTo>
                    <a:pt x="2803" y="1"/>
                  </a:moveTo>
                  <a:lnTo>
                    <a:pt x="1" y="3303"/>
                  </a:lnTo>
                  <a:cubicBezTo>
                    <a:pt x="501" y="3803"/>
                    <a:pt x="1035" y="4237"/>
                    <a:pt x="1602" y="4637"/>
                  </a:cubicBezTo>
                  <a:cubicBezTo>
                    <a:pt x="1997" y="4913"/>
                    <a:pt x="2444" y="5042"/>
                    <a:pt x="2885" y="5042"/>
                  </a:cubicBezTo>
                  <a:cubicBezTo>
                    <a:pt x="3673" y="5042"/>
                    <a:pt x="4443" y="4630"/>
                    <a:pt x="4871" y="3903"/>
                  </a:cubicBezTo>
                  <a:cubicBezTo>
                    <a:pt x="5104" y="3503"/>
                    <a:pt x="5071" y="3069"/>
                    <a:pt x="4804" y="2703"/>
                  </a:cubicBezTo>
                  <a:lnTo>
                    <a:pt x="280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7253648" y="2824933"/>
              <a:ext cx="103345" cy="96427"/>
            </a:xfrm>
            <a:custGeom>
              <a:avLst/>
              <a:gdLst/>
              <a:ahLst/>
              <a:cxnLst/>
              <a:rect l="l" t="t" r="r" b="b"/>
              <a:pathLst>
                <a:path w="5004" h="4669" extrusionOk="0">
                  <a:moveTo>
                    <a:pt x="2284" y="0"/>
                  </a:moveTo>
                  <a:cubicBezTo>
                    <a:pt x="1577" y="0"/>
                    <a:pt x="887" y="370"/>
                    <a:pt x="534" y="1033"/>
                  </a:cubicBezTo>
                  <a:lnTo>
                    <a:pt x="467" y="1133"/>
                  </a:lnTo>
                  <a:cubicBezTo>
                    <a:pt x="0" y="1967"/>
                    <a:pt x="200" y="3034"/>
                    <a:pt x="967" y="3668"/>
                  </a:cubicBezTo>
                  <a:lnTo>
                    <a:pt x="2202" y="4669"/>
                  </a:lnTo>
                  <a:lnTo>
                    <a:pt x="5004" y="1367"/>
                  </a:lnTo>
                  <a:lnTo>
                    <a:pt x="3336" y="299"/>
                  </a:lnTo>
                  <a:cubicBezTo>
                    <a:pt x="3009" y="96"/>
                    <a:pt x="2644" y="0"/>
                    <a:pt x="2284"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839;p43">
            <a:extLst>
              <a:ext uri="{FF2B5EF4-FFF2-40B4-BE49-F238E27FC236}">
                <a16:creationId xmlns:a16="http://schemas.microsoft.com/office/drawing/2014/main" id="{F4E650C4-9C20-4090-AEBD-E5F0208A0964}"/>
              </a:ext>
            </a:extLst>
          </p:cNvPr>
          <p:cNvSpPr/>
          <p:nvPr/>
        </p:nvSpPr>
        <p:spPr>
          <a:xfrm>
            <a:off x="186099" y="163455"/>
            <a:ext cx="1367400" cy="964800"/>
          </a:xfrm>
          <a:prstGeom prst="roundRect">
            <a:avLst>
              <a:gd name="adj" fmla="val 16667"/>
            </a:avLst>
          </a:prstGeom>
          <a:solidFill>
            <a:srgbClr val="F3A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TextBox 8">
            <a:extLst>
              <a:ext uri="{FF2B5EF4-FFF2-40B4-BE49-F238E27FC236}">
                <a16:creationId xmlns:a16="http://schemas.microsoft.com/office/drawing/2014/main" id="{AE9EE666-3FD2-4A56-B035-3694DC9C9804}"/>
              </a:ext>
            </a:extLst>
          </p:cNvPr>
          <p:cNvSpPr txBox="1"/>
          <p:nvPr/>
        </p:nvSpPr>
        <p:spPr>
          <a:xfrm>
            <a:off x="-3419813" y="99551"/>
            <a:ext cx="8579224"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91919"/>
              </a:buClr>
              <a:buSzPts val="6000"/>
              <a:buFont typeface="Montserrat ExtraBold"/>
              <a:buNone/>
              <a:tabLst/>
              <a:defRPr/>
            </a:pPr>
            <a:r>
              <a:rPr kumimoji="0" lang="en" sz="6500" b="0" i="0" u="none" strike="noStrike" kern="0" cap="none" spc="0" normalizeH="0" baseline="0" noProof="0" dirty="0">
                <a:ln>
                  <a:noFill/>
                </a:ln>
                <a:solidFill>
                  <a:srgbClr val="FFFFFF"/>
                </a:solidFill>
                <a:effectLst/>
                <a:uLnTx/>
                <a:uFillTx/>
                <a:latin typeface="Montserrat ExtraBold"/>
                <a:sym typeface="Montserrat ExtraBold"/>
              </a:rPr>
              <a:t>01</a:t>
            </a:r>
          </a:p>
        </p:txBody>
      </p:sp>
      <p:sp>
        <p:nvSpPr>
          <p:cNvPr id="230" name="Kotak Teks 229">
            <a:extLst>
              <a:ext uri="{FF2B5EF4-FFF2-40B4-BE49-F238E27FC236}">
                <a16:creationId xmlns:a16="http://schemas.microsoft.com/office/drawing/2014/main" id="{C090AF52-6525-4297-A6F2-3DE5622FABF7}"/>
              </a:ext>
            </a:extLst>
          </p:cNvPr>
          <p:cNvSpPr txBox="1"/>
          <p:nvPr/>
        </p:nvSpPr>
        <p:spPr>
          <a:xfrm>
            <a:off x="24659" y="1670069"/>
            <a:ext cx="4965393" cy="2554545"/>
          </a:xfrm>
          <a:prstGeom prst="rect">
            <a:avLst/>
          </a:prstGeom>
          <a:noFill/>
        </p:spPr>
        <p:txBody>
          <a:bodyPr wrap="square">
            <a:spAutoFit/>
          </a:bodyPr>
          <a:lstStyle/>
          <a:p>
            <a:r>
              <a:rPr lang="id-ID" sz="1600" dirty="0">
                <a:solidFill>
                  <a:schemeClr val="bg1">
                    <a:lumMod val="95000"/>
                  </a:schemeClr>
                </a:solidFill>
                <a:latin typeface="Poppins" panose="00000500000000000000" pitchFamily="2" charset="0"/>
                <a:cs typeface="Poppins" panose="00000500000000000000" pitchFamily="2" charset="0"/>
              </a:rPr>
              <a:t>Bank sentral ini </a:t>
            </a:r>
            <a:r>
              <a:rPr lang="en-US" sz="1600" dirty="0" err="1">
                <a:solidFill>
                  <a:schemeClr val="bg1">
                    <a:lumMod val="95000"/>
                  </a:schemeClr>
                </a:solidFill>
                <a:latin typeface="Poppins" panose="00000500000000000000" pitchFamily="2" charset="0"/>
                <a:cs typeface="Poppins" panose="00000500000000000000" pitchFamily="2" charset="0"/>
              </a:rPr>
              <a:t>hanya</a:t>
            </a:r>
            <a:r>
              <a:rPr lang="en-US" sz="1600" dirty="0">
                <a:solidFill>
                  <a:schemeClr val="bg1">
                    <a:lumMod val="95000"/>
                  </a:schemeClr>
                </a:solidFill>
                <a:latin typeface="Poppins" panose="00000500000000000000" pitchFamily="2" charset="0"/>
                <a:cs typeface="Poppins" panose="00000500000000000000" pitchFamily="2" charset="0"/>
              </a:rPr>
              <a:t> </a:t>
            </a:r>
            <a:r>
              <a:rPr lang="en-US" sz="1600" dirty="0" err="1">
                <a:solidFill>
                  <a:schemeClr val="bg1">
                    <a:lumMod val="95000"/>
                  </a:schemeClr>
                </a:solidFill>
                <a:latin typeface="Poppins" panose="00000500000000000000" pitchFamily="2" charset="0"/>
                <a:cs typeface="Poppins" panose="00000500000000000000" pitchFamily="2" charset="0"/>
              </a:rPr>
              <a:t>ada</a:t>
            </a:r>
            <a:r>
              <a:rPr lang="en-US" sz="1600" dirty="0">
                <a:solidFill>
                  <a:schemeClr val="bg1">
                    <a:lumMod val="95000"/>
                  </a:schemeClr>
                </a:solidFill>
                <a:latin typeface="Poppins" panose="00000500000000000000" pitchFamily="2" charset="0"/>
                <a:cs typeface="Poppins" panose="00000500000000000000" pitchFamily="2" charset="0"/>
              </a:rPr>
              <a:t> </a:t>
            </a:r>
            <a:r>
              <a:rPr lang="id-ID" sz="1600" dirty="0">
                <a:solidFill>
                  <a:schemeClr val="bg1">
                    <a:lumMod val="95000"/>
                  </a:schemeClr>
                </a:solidFill>
                <a:latin typeface="Poppins" panose="00000500000000000000" pitchFamily="2" charset="0"/>
                <a:cs typeface="Poppins" panose="00000500000000000000" pitchFamily="2" charset="0"/>
              </a:rPr>
              <a:t>satu di tiap-tiap negara karena Bank sentral punya peran penting bagi perekonomian suatu negara. Bank Indonesia ditunjuk oleh undang-undang menjadi bank sentral-</a:t>
            </a:r>
            <a:r>
              <a:rPr lang="id-ID" sz="1600" dirty="0" err="1">
                <a:solidFill>
                  <a:schemeClr val="bg1">
                    <a:lumMod val="95000"/>
                  </a:schemeClr>
                </a:solidFill>
                <a:latin typeface="Poppins" panose="00000500000000000000" pitchFamily="2" charset="0"/>
                <a:cs typeface="Poppins" panose="00000500000000000000" pitchFamily="2" charset="0"/>
              </a:rPr>
              <a:t>nya</a:t>
            </a:r>
            <a:r>
              <a:rPr lang="id-ID" sz="1600" dirty="0">
                <a:solidFill>
                  <a:schemeClr val="bg1">
                    <a:lumMod val="95000"/>
                  </a:schemeClr>
                </a:solidFill>
                <a:latin typeface="Poppins" panose="00000500000000000000" pitchFamily="2" charset="0"/>
                <a:cs typeface="Poppins" panose="00000500000000000000" pitchFamily="2" charset="0"/>
              </a:rPr>
              <a:t> Indonesia. Bank sentral punya tujuan untuk menjaga stabilitas harga atau nilai suatu mata uang yang berlaku di negara tersebut. Berdasarkan tujuan tersebut, Bank Indonesia punya tiga tugas utama yaitu:</a:t>
            </a:r>
          </a:p>
        </p:txBody>
      </p:sp>
      <p:sp>
        <p:nvSpPr>
          <p:cNvPr id="16" name="Kotak Teks 15">
            <a:extLst>
              <a:ext uri="{FF2B5EF4-FFF2-40B4-BE49-F238E27FC236}">
                <a16:creationId xmlns:a16="http://schemas.microsoft.com/office/drawing/2014/main" id="{E4BB1B12-B90B-4F47-B14F-C87034A63735}"/>
              </a:ext>
            </a:extLst>
          </p:cNvPr>
          <p:cNvSpPr txBox="1"/>
          <p:nvPr/>
        </p:nvSpPr>
        <p:spPr>
          <a:xfrm>
            <a:off x="1847181" y="491965"/>
            <a:ext cx="3622876" cy="584775"/>
          </a:xfrm>
          <a:prstGeom prst="rect">
            <a:avLst/>
          </a:prstGeom>
          <a:noFill/>
        </p:spPr>
        <p:txBody>
          <a:bodyPr wrap="square" rtlCol="0">
            <a:spAutoFit/>
          </a:bodyPr>
          <a:lstStyle/>
          <a:p>
            <a:r>
              <a:rPr lang="en-US" sz="3200" dirty="0">
                <a:solidFill>
                  <a:schemeClr val="bg1">
                    <a:lumMod val="95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Bank Sentral</a:t>
            </a:r>
            <a:endParaRPr lang="id-ID" sz="3200" dirty="0">
              <a:solidFill>
                <a:schemeClr val="bg1">
                  <a:lumMod val="95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7"/>
        <p:cNvGrpSpPr/>
        <p:nvPr/>
      </p:nvGrpSpPr>
      <p:grpSpPr>
        <a:xfrm>
          <a:off x="0" y="0"/>
          <a:ext cx="0" cy="0"/>
          <a:chOff x="0" y="0"/>
          <a:chExt cx="0" cy="0"/>
        </a:xfrm>
      </p:grpSpPr>
      <p:sp>
        <p:nvSpPr>
          <p:cNvPr id="9" name="TextBox 8">
            <a:extLst>
              <a:ext uri="{FF2B5EF4-FFF2-40B4-BE49-F238E27FC236}">
                <a16:creationId xmlns:a16="http://schemas.microsoft.com/office/drawing/2014/main" id="{B3E56592-0242-496B-9BF7-2A43D5967FDE}"/>
              </a:ext>
            </a:extLst>
          </p:cNvPr>
          <p:cNvSpPr txBox="1"/>
          <p:nvPr/>
        </p:nvSpPr>
        <p:spPr>
          <a:xfrm>
            <a:off x="-2363612" y="2571750"/>
            <a:ext cx="8579224"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91919"/>
              </a:buClr>
              <a:buSzPts val="6000"/>
              <a:buFont typeface="Montserrat ExtraBold"/>
              <a:buNone/>
              <a:tabLst/>
              <a:defRPr/>
            </a:pPr>
            <a:r>
              <a:rPr kumimoji="0" lang="en" sz="6500" b="0" i="0" u="none" strike="noStrike" kern="0" cap="none" spc="0" normalizeH="0" baseline="0" noProof="0" dirty="0">
                <a:ln>
                  <a:noFill/>
                </a:ln>
                <a:solidFill>
                  <a:srgbClr val="FFFFFF"/>
                </a:solidFill>
                <a:effectLst/>
                <a:uLnTx/>
                <a:uFillTx/>
                <a:latin typeface="Montserrat ExtraBold"/>
                <a:sym typeface="Montserrat ExtraBold"/>
              </a:rPr>
              <a:t>01</a:t>
            </a:r>
          </a:p>
        </p:txBody>
      </p:sp>
      <p:sp>
        <p:nvSpPr>
          <p:cNvPr id="10" name="Kotak Teks 9">
            <a:extLst>
              <a:ext uri="{FF2B5EF4-FFF2-40B4-BE49-F238E27FC236}">
                <a16:creationId xmlns:a16="http://schemas.microsoft.com/office/drawing/2014/main" id="{26D2CA14-90E7-4898-8027-38A36FD7E955}"/>
              </a:ext>
            </a:extLst>
          </p:cNvPr>
          <p:cNvSpPr txBox="1"/>
          <p:nvPr/>
        </p:nvSpPr>
        <p:spPr>
          <a:xfrm>
            <a:off x="1132549" y="633483"/>
            <a:ext cx="5083063" cy="3323987"/>
          </a:xfrm>
          <a:prstGeom prst="rect">
            <a:avLst/>
          </a:prstGeom>
          <a:noFill/>
        </p:spPr>
        <p:txBody>
          <a:bodyPr wrap="square">
            <a:spAutoFit/>
          </a:bodyPr>
          <a:lstStyle/>
          <a:p>
            <a:r>
              <a:rPr lang="id-ID" dirty="0">
                <a:solidFill>
                  <a:schemeClr val="tx1"/>
                </a:solidFill>
                <a:latin typeface="Poppins" panose="00000500000000000000" pitchFamily="2" charset="0"/>
                <a:cs typeface="Poppins" panose="00000500000000000000" pitchFamily="2" charset="0"/>
              </a:rPr>
              <a:t>a. Menetapkan dan melaksanakan kebijakan moneter. Tugas ini diarahkan dalam rangka mengendalikan jumlah uang yang beredar dan /atau suku bunga agar dapat mendukung pencapaian tujuan kestabilan nilai uang, sekaligus mendorong perekonomian nasional.</a:t>
            </a:r>
          </a:p>
          <a:p>
            <a:r>
              <a:rPr lang="id-ID" dirty="0">
                <a:solidFill>
                  <a:schemeClr val="tx1"/>
                </a:solidFill>
                <a:latin typeface="Poppins" panose="00000500000000000000" pitchFamily="2" charset="0"/>
                <a:cs typeface="Poppins" panose="00000500000000000000" pitchFamily="2" charset="0"/>
              </a:rPr>
              <a:t>b.</a:t>
            </a:r>
            <a:r>
              <a:rPr lang="en-US" dirty="0">
                <a:solidFill>
                  <a:schemeClr val="tx1"/>
                </a:solidFill>
                <a:latin typeface="Poppins" panose="00000500000000000000" pitchFamily="2" charset="0"/>
                <a:cs typeface="Poppins" panose="00000500000000000000" pitchFamily="2" charset="0"/>
              </a:rPr>
              <a:t> </a:t>
            </a:r>
            <a:r>
              <a:rPr lang="id-ID" dirty="0">
                <a:solidFill>
                  <a:schemeClr val="tx1"/>
                </a:solidFill>
                <a:latin typeface="Poppins" panose="00000500000000000000" pitchFamily="2" charset="0"/>
                <a:cs typeface="Poppins" panose="00000500000000000000" pitchFamily="2" charset="0"/>
              </a:rPr>
              <a:t>Mengatur dan menjaga kelancaran sistem pembayaran, yang mencakup sekumpulan kesepakatan, aturan, standar, dan prosedur yang digunakan dalam mengatur peredaran uang.</a:t>
            </a:r>
          </a:p>
          <a:p>
            <a:r>
              <a:rPr lang="id-ID" dirty="0">
                <a:solidFill>
                  <a:schemeClr val="tx1"/>
                </a:solidFill>
                <a:latin typeface="Poppins" panose="00000500000000000000" pitchFamily="2" charset="0"/>
                <a:cs typeface="Poppins" panose="00000500000000000000" pitchFamily="2" charset="0"/>
              </a:rPr>
              <a:t>c.</a:t>
            </a:r>
            <a:r>
              <a:rPr lang="en-US" dirty="0">
                <a:solidFill>
                  <a:schemeClr val="tx1"/>
                </a:solidFill>
                <a:latin typeface="Poppins" panose="00000500000000000000" pitchFamily="2" charset="0"/>
                <a:cs typeface="Poppins" panose="00000500000000000000" pitchFamily="2" charset="0"/>
              </a:rPr>
              <a:t> </a:t>
            </a:r>
            <a:r>
              <a:rPr lang="id-ID" dirty="0">
                <a:solidFill>
                  <a:schemeClr val="tx1"/>
                </a:solidFill>
                <a:latin typeface="Poppins" panose="00000500000000000000" pitchFamily="2" charset="0"/>
                <a:cs typeface="Poppins" panose="00000500000000000000" pitchFamily="2" charset="0"/>
              </a:rPr>
              <a:t>Mengatur dan mengawasi bank. Sejak berlakunya </a:t>
            </a:r>
            <a:r>
              <a:rPr lang="id-ID" dirty="0" err="1">
                <a:solidFill>
                  <a:schemeClr val="tx1"/>
                </a:solidFill>
                <a:latin typeface="Poppins" panose="00000500000000000000" pitchFamily="2" charset="0"/>
                <a:cs typeface="Poppins" panose="00000500000000000000" pitchFamily="2" charset="0"/>
              </a:rPr>
              <a:t>Undang-Undang</a:t>
            </a:r>
            <a:r>
              <a:rPr lang="id-ID" dirty="0">
                <a:solidFill>
                  <a:schemeClr val="tx1"/>
                </a:solidFill>
                <a:latin typeface="Poppins" panose="00000500000000000000" pitchFamily="2" charset="0"/>
                <a:cs typeface="Poppins" panose="00000500000000000000" pitchFamily="2" charset="0"/>
              </a:rPr>
              <a:t> Nomor 21 Tahun 2011 tentang Otoritas Jasa Keuangan, tugas pengawasan perbankan yang dilakukan Bank Indonesia difokuskan pada pengawasan </a:t>
            </a:r>
            <a:r>
              <a:rPr lang="id-ID" dirty="0" err="1">
                <a:solidFill>
                  <a:schemeClr val="tx1"/>
                </a:solidFill>
                <a:latin typeface="Poppins" panose="00000500000000000000" pitchFamily="2" charset="0"/>
                <a:cs typeface="Poppins" panose="00000500000000000000" pitchFamily="2" charset="0"/>
              </a:rPr>
              <a:t>macroprudential</a:t>
            </a:r>
            <a:r>
              <a:rPr lang="id-ID" dirty="0"/>
              <a:t>.</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3"/>
        <p:cNvGrpSpPr/>
        <p:nvPr/>
      </p:nvGrpSpPr>
      <p:grpSpPr>
        <a:xfrm>
          <a:off x="0" y="0"/>
          <a:ext cx="0" cy="0"/>
          <a:chOff x="0" y="0"/>
          <a:chExt cx="0" cy="0"/>
        </a:xfrm>
      </p:grpSpPr>
      <p:sp>
        <p:nvSpPr>
          <p:cNvPr id="1024" name="Google Shape;1024;p46"/>
          <p:cNvSpPr txBox="1">
            <a:spLocks noGrp="1"/>
          </p:cNvSpPr>
          <p:nvPr>
            <p:ph type="title"/>
          </p:nvPr>
        </p:nvSpPr>
        <p:spPr>
          <a:xfrm flipH="1">
            <a:off x="5032870" y="765557"/>
            <a:ext cx="3957458" cy="147523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2400" dirty="0"/>
              <a:t>Bank Umum Konvensional atau Syariah</a:t>
            </a:r>
          </a:p>
        </p:txBody>
      </p:sp>
      <p:sp>
        <p:nvSpPr>
          <p:cNvPr id="1026" name="Google Shape;1026;p46"/>
          <p:cNvSpPr/>
          <p:nvPr/>
        </p:nvSpPr>
        <p:spPr>
          <a:xfrm>
            <a:off x="4189179" y="357911"/>
            <a:ext cx="1367400" cy="964800"/>
          </a:xfrm>
          <a:prstGeom prst="roundRect">
            <a:avLst>
              <a:gd name="adj" fmla="val 16667"/>
            </a:avLst>
          </a:prstGeom>
          <a:solidFill>
            <a:srgbClr val="F3A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txBox="1">
            <a:spLocks noGrp="1"/>
          </p:cNvSpPr>
          <p:nvPr>
            <p:ph type="title" idx="2"/>
          </p:nvPr>
        </p:nvSpPr>
        <p:spPr>
          <a:xfrm flipH="1">
            <a:off x="4174444" y="421671"/>
            <a:ext cx="1367400" cy="8861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028" name="Google Shape;1028;p46"/>
          <p:cNvGrpSpPr/>
          <p:nvPr/>
        </p:nvGrpSpPr>
        <p:grpSpPr>
          <a:xfrm>
            <a:off x="715079" y="535036"/>
            <a:ext cx="2701859" cy="2730687"/>
            <a:chOff x="715079" y="535036"/>
            <a:chExt cx="2701859" cy="2730687"/>
          </a:xfrm>
        </p:grpSpPr>
        <p:sp>
          <p:nvSpPr>
            <p:cNvPr id="1029" name="Google Shape;1029;p46"/>
            <p:cNvSpPr/>
            <p:nvPr/>
          </p:nvSpPr>
          <p:spPr>
            <a:xfrm>
              <a:off x="1487566" y="1045400"/>
              <a:ext cx="418428" cy="240326"/>
            </a:xfrm>
            <a:custGeom>
              <a:avLst/>
              <a:gdLst/>
              <a:ahLst/>
              <a:cxnLst/>
              <a:rect l="l" t="t" r="r" b="b"/>
              <a:pathLst>
                <a:path w="22784" h="13095" extrusionOk="0">
                  <a:moveTo>
                    <a:pt x="3621" y="0"/>
                  </a:moveTo>
                  <a:cubicBezTo>
                    <a:pt x="3153" y="0"/>
                    <a:pt x="2733" y="70"/>
                    <a:pt x="2369" y="223"/>
                  </a:cubicBezTo>
                  <a:cubicBezTo>
                    <a:pt x="1768" y="490"/>
                    <a:pt x="1135" y="2425"/>
                    <a:pt x="934" y="2959"/>
                  </a:cubicBezTo>
                  <a:cubicBezTo>
                    <a:pt x="0" y="5194"/>
                    <a:pt x="3870" y="8896"/>
                    <a:pt x="9574" y="11231"/>
                  </a:cubicBezTo>
                  <a:cubicBezTo>
                    <a:pt x="12533" y="12467"/>
                    <a:pt x="15428" y="13094"/>
                    <a:pt x="17648" y="13094"/>
                  </a:cubicBezTo>
                  <a:cubicBezTo>
                    <a:pt x="19683" y="13094"/>
                    <a:pt x="21152" y="12567"/>
                    <a:pt x="21583" y="11498"/>
                  </a:cubicBezTo>
                  <a:cubicBezTo>
                    <a:pt x="21849" y="10864"/>
                    <a:pt x="22783" y="9430"/>
                    <a:pt x="22350" y="8096"/>
                  </a:cubicBezTo>
                  <a:cubicBezTo>
                    <a:pt x="21616" y="5894"/>
                    <a:pt x="16979" y="4793"/>
                    <a:pt x="12910" y="3125"/>
                  </a:cubicBezTo>
                  <a:cubicBezTo>
                    <a:pt x="9286" y="1632"/>
                    <a:pt x="5892" y="0"/>
                    <a:pt x="3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1502277" y="1034921"/>
              <a:ext cx="411688" cy="215642"/>
            </a:xfrm>
            <a:custGeom>
              <a:avLst/>
              <a:gdLst/>
              <a:ahLst/>
              <a:cxnLst/>
              <a:rect l="l" t="t" r="r" b="b"/>
              <a:pathLst>
                <a:path w="22417" h="11750" extrusionOk="0">
                  <a:moveTo>
                    <a:pt x="4930" y="1"/>
                  </a:moveTo>
                  <a:cubicBezTo>
                    <a:pt x="2862" y="1"/>
                    <a:pt x="1371" y="543"/>
                    <a:pt x="934" y="1628"/>
                  </a:cubicBezTo>
                  <a:cubicBezTo>
                    <a:pt x="0" y="3863"/>
                    <a:pt x="3869" y="7566"/>
                    <a:pt x="9540" y="9934"/>
                  </a:cubicBezTo>
                  <a:cubicBezTo>
                    <a:pt x="12486" y="11140"/>
                    <a:pt x="15334" y="11750"/>
                    <a:pt x="17528" y="11750"/>
                  </a:cubicBezTo>
                  <a:cubicBezTo>
                    <a:pt x="19582" y="11750"/>
                    <a:pt x="21064" y="11215"/>
                    <a:pt x="21515" y="10134"/>
                  </a:cubicBezTo>
                  <a:cubicBezTo>
                    <a:pt x="22416" y="7866"/>
                    <a:pt x="18580" y="4163"/>
                    <a:pt x="12876" y="1828"/>
                  </a:cubicBezTo>
                  <a:cubicBezTo>
                    <a:pt x="9958" y="610"/>
                    <a:pt x="7120" y="1"/>
                    <a:pt x="4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2054843" y="841174"/>
              <a:ext cx="384122" cy="309552"/>
            </a:xfrm>
            <a:custGeom>
              <a:avLst/>
              <a:gdLst/>
              <a:ahLst/>
              <a:cxnLst/>
              <a:rect l="l" t="t" r="r" b="b"/>
              <a:pathLst>
                <a:path w="20916" h="16867" extrusionOk="0">
                  <a:moveTo>
                    <a:pt x="16416" y="1"/>
                  </a:moveTo>
                  <a:cubicBezTo>
                    <a:pt x="14178" y="1"/>
                    <a:pt x="11128" y="3212"/>
                    <a:pt x="7872" y="5747"/>
                  </a:cubicBezTo>
                  <a:cubicBezTo>
                    <a:pt x="4136" y="8649"/>
                    <a:pt x="367" y="11151"/>
                    <a:pt x="100" y="13420"/>
                  </a:cubicBezTo>
                  <a:cubicBezTo>
                    <a:pt x="0" y="14120"/>
                    <a:pt x="1401" y="15588"/>
                    <a:pt x="1735" y="16021"/>
                  </a:cubicBezTo>
                  <a:cubicBezTo>
                    <a:pt x="2180" y="16595"/>
                    <a:pt x="2944" y="16867"/>
                    <a:pt x="3927" y="16867"/>
                  </a:cubicBezTo>
                  <a:cubicBezTo>
                    <a:pt x="6258" y="16867"/>
                    <a:pt x="9817" y="15337"/>
                    <a:pt x="13243" y="12686"/>
                  </a:cubicBezTo>
                  <a:cubicBezTo>
                    <a:pt x="18080" y="8950"/>
                    <a:pt x="20915" y="4313"/>
                    <a:pt x="19447" y="2378"/>
                  </a:cubicBezTo>
                  <a:cubicBezTo>
                    <a:pt x="19014" y="1845"/>
                    <a:pt x="18247" y="344"/>
                    <a:pt x="16846" y="43"/>
                  </a:cubicBezTo>
                  <a:cubicBezTo>
                    <a:pt x="16706" y="15"/>
                    <a:pt x="16562" y="1"/>
                    <a:pt x="16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2036459" y="840311"/>
              <a:ext cx="377988" cy="280628"/>
            </a:xfrm>
            <a:custGeom>
              <a:avLst/>
              <a:gdLst/>
              <a:ahLst/>
              <a:cxnLst/>
              <a:rect l="l" t="t" r="r" b="b"/>
              <a:pathLst>
                <a:path w="20582" h="15291" extrusionOk="0">
                  <a:moveTo>
                    <a:pt x="16937" y="1"/>
                  </a:moveTo>
                  <a:cubicBezTo>
                    <a:pt x="14618" y="1"/>
                    <a:pt x="11045" y="1531"/>
                    <a:pt x="7606" y="4193"/>
                  </a:cubicBezTo>
                  <a:cubicBezTo>
                    <a:pt x="2736" y="7963"/>
                    <a:pt x="0" y="12566"/>
                    <a:pt x="1468" y="14467"/>
                  </a:cubicBezTo>
                  <a:cubicBezTo>
                    <a:pt x="1909" y="15026"/>
                    <a:pt x="2664" y="15291"/>
                    <a:pt x="3634" y="15291"/>
                  </a:cubicBezTo>
                  <a:cubicBezTo>
                    <a:pt x="5965" y="15291"/>
                    <a:pt x="9537" y="13760"/>
                    <a:pt x="12976" y="11098"/>
                  </a:cubicBezTo>
                  <a:cubicBezTo>
                    <a:pt x="17813" y="7329"/>
                    <a:pt x="20582" y="2726"/>
                    <a:pt x="19081" y="824"/>
                  </a:cubicBezTo>
                  <a:cubicBezTo>
                    <a:pt x="18650" y="266"/>
                    <a:pt x="17902" y="1"/>
                    <a:pt x="16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6"/>
            <p:cNvSpPr/>
            <p:nvPr/>
          </p:nvSpPr>
          <p:spPr>
            <a:xfrm>
              <a:off x="1567821" y="560821"/>
              <a:ext cx="489482" cy="217697"/>
            </a:xfrm>
            <a:custGeom>
              <a:avLst/>
              <a:gdLst/>
              <a:ahLst/>
              <a:cxnLst/>
              <a:rect l="l" t="t" r="r" b="b"/>
              <a:pathLst>
                <a:path w="26653" h="11862" extrusionOk="0">
                  <a:moveTo>
                    <a:pt x="4465" y="1"/>
                  </a:moveTo>
                  <a:cubicBezTo>
                    <a:pt x="3199" y="1"/>
                    <a:pt x="2157" y="197"/>
                    <a:pt x="1435" y="709"/>
                  </a:cubicBezTo>
                  <a:cubicBezTo>
                    <a:pt x="801" y="1176"/>
                    <a:pt x="601" y="3511"/>
                    <a:pt x="501" y="4145"/>
                  </a:cubicBezTo>
                  <a:cubicBezTo>
                    <a:pt x="0" y="6880"/>
                    <a:pt x="5271" y="10116"/>
                    <a:pt x="12242" y="11350"/>
                  </a:cubicBezTo>
                  <a:cubicBezTo>
                    <a:pt x="14150" y="11697"/>
                    <a:pt x="15995" y="11861"/>
                    <a:pt x="17678" y="11861"/>
                  </a:cubicBezTo>
                  <a:cubicBezTo>
                    <a:pt x="22148" y="11861"/>
                    <a:pt x="25479" y="10701"/>
                    <a:pt x="25819" y="8715"/>
                  </a:cubicBezTo>
                  <a:cubicBezTo>
                    <a:pt x="25952" y="7914"/>
                    <a:pt x="26653" y="6079"/>
                    <a:pt x="25819" y="4678"/>
                  </a:cubicBezTo>
                  <a:cubicBezTo>
                    <a:pt x="24484" y="2377"/>
                    <a:pt x="19014" y="2310"/>
                    <a:pt x="14010" y="1409"/>
                  </a:cubicBezTo>
                  <a:cubicBezTo>
                    <a:pt x="10430" y="787"/>
                    <a:pt x="6998" y="1"/>
                    <a:pt x="4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6"/>
            <p:cNvSpPr/>
            <p:nvPr/>
          </p:nvSpPr>
          <p:spPr>
            <a:xfrm>
              <a:off x="1575167" y="535036"/>
              <a:ext cx="482136" cy="200134"/>
            </a:xfrm>
            <a:custGeom>
              <a:avLst/>
              <a:gdLst/>
              <a:ahLst/>
              <a:cxnLst/>
              <a:rect l="l" t="t" r="r" b="b"/>
              <a:pathLst>
                <a:path w="26253" h="10905" extrusionOk="0">
                  <a:moveTo>
                    <a:pt x="8776" y="0"/>
                  </a:moveTo>
                  <a:cubicBezTo>
                    <a:pt x="4240" y="0"/>
                    <a:pt x="869" y="1200"/>
                    <a:pt x="501" y="3215"/>
                  </a:cubicBezTo>
                  <a:cubicBezTo>
                    <a:pt x="1" y="5950"/>
                    <a:pt x="5271" y="9186"/>
                    <a:pt x="12243" y="10420"/>
                  </a:cubicBezTo>
                  <a:cubicBezTo>
                    <a:pt x="14101" y="10749"/>
                    <a:pt x="15893" y="10905"/>
                    <a:pt x="17532" y="10905"/>
                  </a:cubicBezTo>
                  <a:cubicBezTo>
                    <a:pt x="22040" y="10905"/>
                    <a:pt x="25385" y="9724"/>
                    <a:pt x="25752" y="7718"/>
                  </a:cubicBezTo>
                  <a:cubicBezTo>
                    <a:pt x="26253" y="4949"/>
                    <a:pt x="20982" y="1747"/>
                    <a:pt x="14011" y="479"/>
                  </a:cubicBezTo>
                  <a:cubicBezTo>
                    <a:pt x="12173" y="154"/>
                    <a:pt x="10400" y="0"/>
                    <a:pt x="8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6"/>
            <p:cNvSpPr/>
            <p:nvPr/>
          </p:nvSpPr>
          <p:spPr>
            <a:xfrm>
              <a:off x="938067" y="2005732"/>
              <a:ext cx="1947480" cy="1253659"/>
            </a:xfrm>
            <a:custGeom>
              <a:avLst/>
              <a:gdLst/>
              <a:ahLst/>
              <a:cxnLst/>
              <a:rect l="l" t="t" r="r" b="b"/>
              <a:pathLst>
                <a:path w="106043" h="68310" extrusionOk="0">
                  <a:moveTo>
                    <a:pt x="96571" y="0"/>
                  </a:moveTo>
                  <a:cubicBezTo>
                    <a:pt x="96559" y="0"/>
                    <a:pt x="96547" y="0"/>
                    <a:pt x="96536" y="0"/>
                  </a:cubicBezTo>
                  <a:lnTo>
                    <a:pt x="53605" y="2502"/>
                  </a:lnTo>
                  <a:cubicBezTo>
                    <a:pt x="52104" y="2602"/>
                    <a:pt x="50603" y="2969"/>
                    <a:pt x="49235" y="3570"/>
                  </a:cubicBezTo>
                  <a:lnTo>
                    <a:pt x="2602" y="24418"/>
                  </a:lnTo>
                  <a:cubicBezTo>
                    <a:pt x="934" y="25185"/>
                    <a:pt x="0" y="26986"/>
                    <a:pt x="367" y="28788"/>
                  </a:cubicBezTo>
                  <a:lnTo>
                    <a:pt x="8073" y="65214"/>
                  </a:lnTo>
                  <a:cubicBezTo>
                    <a:pt x="8473" y="67090"/>
                    <a:pt x="10149" y="68310"/>
                    <a:pt x="11919" y="68310"/>
                  </a:cubicBezTo>
                  <a:cubicBezTo>
                    <a:pt x="12509" y="68310"/>
                    <a:pt x="13109" y="68174"/>
                    <a:pt x="13677" y="67882"/>
                  </a:cubicBezTo>
                  <a:lnTo>
                    <a:pt x="59709" y="44899"/>
                  </a:lnTo>
                  <a:lnTo>
                    <a:pt x="102173" y="43498"/>
                  </a:lnTo>
                  <a:cubicBezTo>
                    <a:pt x="104375" y="43431"/>
                    <a:pt x="106042" y="41430"/>
                    <a:pt x="105709" y="39228"/>
                  </a:cubicBezTo>
                  <a:lnTo>
                    <a:pt x="100038" y="4370"/>
                  </a:lnTo>
                  <a:cubicBezTo>
                    <a:pt x="99740" y="2580"/>
                    <a:pt x="98388" y="0"/>
                    <a:pt x="96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6"/>
            <p:cNvSpPr/>
            <p:nvPr/>
          </p:nvSpPr>
          <p:spPr>
            <a:xfrm>
              <a:off x="715079" y="1570465"/>
              <a:ext cx="1156003" cy="1185828"/>
            </a:xfrm>
            <a:custGeom>
              <a:avLst/>
              <a:gdLst/>
              <a:ahLst/>
              <a:cxnLst/>
              <a:rect l="l" t="t" r="r" b="b"/>
              <a:pathLst>
                <a:path w="62946" h="64614" extrusionOk="0">
                  <a:moveTo>
                    <a:pt x="22516" y="0"/>
                  </a:moveTo>
                  <a:lnTo>
                    <a:pt x="0" y="20782"/>
                  </a:lnTo>
                  <a:lnTo>
                    <a:pt x="40429" y="64613"/>
                  </a:lnTo>
                  <a:lnTo>
                    <a:pt x="62945" y="43865"/>
                  </a:lnTo>
                  <a:lnTo>
                    <a:pt x="225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6"/>
            <p:cNvSpPr/>
            <p:nvPr/>
          </p:nvSpPr>
          <p:spPr>
            <a:xfrm>
              <a:off x="766538" y="1620054"/>
              <a:ext cx="1059201" cy="1088487"/>
            </a:xfrm>
            <a:custGeom>
              <a:avLst/>
              <a:gdLst/>
              <a:ahLst/>
              <a:cxnLst/>
              <a:rect l="l" t="t" r="r" b="b"/>
              <a:pathLst>
                <a:path w="57675" h="59310" fill="none" extrusionOk="0">
                  <a:moveTo>
                    <a:pt x="0" y="18313"/>
                  </a:moveTo>
                  <a:lnTo>
                    <a:pt x="19881" y="0"/>
                  </a:lnTo>
                  <a:lnTo>
                    <a:pt x="57675" y="40996"/>
                  </a:lnTo>
                  <a:lnTo>
                    <a:pt x="37794" y="59309"/>
                  </a:lnTo>
                  <a:close/>
                </a:path>
              </a:pathLst>
            </a:custGeom>
            <a:solidFill>
              <a:schemeClr val="accent1"/>
            </a:solidFill>
            <a:ln w="100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6"/>
            <p:cNvSpPr/>
            <p:nvPr/>
          </p:nvSpPr>
          <p:spPr>
            <a:xfrm>
              <a:off x="1161055" y="2040454"/>
              <a:ext cx="259149" cy="235609"/>
            </a:xfrm>
            <a:custGeom>
              <a:avLst/>
              <a:gdLst/>
              <a:ahLst/>
              <a:cxnLst/>
              <a:rect l="l" t="t" r="r" b="b"/>
              <a:pathLst>
                <a:path w="14111" h="12838" extrusionOk="0">
                  <a:moveTo>
                    <a:pt x="5643" y="1"/>
                  </a:moveTo>
                  <a:cubicBezTo>
                    <a:pt x="4387" y="1"/>
                    <a:pt x="3208" y="404"/>
                    <a:pt x="2302" y="1244"/>
                  </a:cubicBezTo>
                  <a:cubicBezTo>
                    <a:pt x="0" y="3345"/>
                    <a:pt x="300" y="7382"/>
                    <a:pt x="2936" y="10217"/>
                  </a:cubicBezTo>
                  <a:cubicBezTo>
                    <a:pt x="4512" y="11933"/>
                    <a:pt x="6565" y="12837"/>
                    <a:pt x="8454" y="12837"/>
                  </a:cubicBezTo>
                  <a:cubicBezTo>
                    <a:pt x="9723" y="12837"/>
                    <a:pt x="10917" y="12429"/>
                    <a:pt x="11842" y="11585"/>
                  </a:cubicBezTo>
                  <a:cubicBezTo>
                    <a:pt x="14110" y="9517"/>
                    <a:pt x="13810" y="5480"/>
                    <a:pt x="11175" y="2612"/>
                  </a:cubicBezTo>
                  <a:cubicBezTo>
                    <a:pt x="9593" y="910"/>
                    <a:pt x="7530" y="1"/>
                    <a:pt x="5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952759" y="1255793"/>
              <a:ext cx="902383" cy="1220111"/>
            </a:xfrm>
            <a:custGeom>
              <a:avLst/>
              <a:gdLst/>
              <a:ahLst/>
              <a:cxnLst/>
              <a:rect l="l" t="t" r="r" b="b"/>
              <a:pathLst>
                <a:path w="49136" h="66482" extrusionOk="0">
                  <a:moveTo>
                    <a:pt x="28788" y="1"/>
                  </a:moveTo>
                  <a:lnTo>
                    <a:pt x="1" y="10442"/>
                  </a:lnTo>
                  <a:lnTo>
                    <a:pt x="20315" y="66482"/>
                  </a:lnTo>
                  <a:lnTo>
                    <a:pt x="49136" y="56041"/>
                  </a:lnTo>
                  <a:lnTo>
                    <a:pt x="28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6"/>
            <p:cNvSpPr/>
            <p:nvPr/>
          </p:nvSpPr>
          <p:spPr>
            <a:xfrm>
              <a:off x="998708" y="1301711"/>
              <a:ext cx="815388" cy="1131340"/>
            </a:xfrm>
            <a:custGeom>
              <a:avLst/>
              <a:gdLst/>
              <a:ahLst/>
              <a:cxnLst/>
              <a:rect l="l" t="t" r="r" b="b"/>
              <a:pathLst>
                <a:path w="44399" h="61645" fill="none" extrusionOk="0">
                  <a:moveTo>
                    <a:pt x="0" y="9207"/>
                  </a:moveTo>
                  <a:lnTo>
                    <a:pt x="25385" y="1"/>
                  </a:lnTo>
                  <a:lnTo>
                    <a:pt x="44399" y="52438"/>
                  </a:lnTo>
                  <a:lnTo>
                    <a:pt x="18981" y="61645"/>
                  </a:lnTo>
                  <a:close/>
                </a:path>
              </a:pathLst>
            </a:custGeom>
            <a:solidFill>
              <a:schemeClr val="accent1"/>
            </a:solidFill>
            <a:ln w="108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6"/>
            <p:cNvSpPr/>
            <p:nvPr/>
          </p:nvSpPr>
          <p:spPr>
            <a:xfrm>
              <a:off x="1282337" y="1733362"/>
              <a:ext cx="242620" cy="252989"/>
            </a:xfrm>
            <a:custGeom>
              <a:avLst/>
              <a:gdLst/>
              <a:ahLst/>
              <a:cxnLst/>
              <a:rect l="l" t="t" r="r" b="b"/>
              <a:pathLst>
                <a:path w="13211" h="13785" extrusionOk="0">
                  <a:moveTo>
                    <a:pt x="5738" y="1"/>
                  </a:moveTo>
                  <a:cubicBezTo>
                    <a:pt x="5220" y="1"/>
                    <a:pt x="4704" y="86"/>
                    <a:pt x="4204" y="264"/>
                  </a:cubicBezTo>
                  <a:cubicBezTo>
                    <a:pt x="1302" y="1332"/>
                    <a:pt x="1" y="5168"/>
                    <a:pt x="1335" y="8804"/>
                  </a:cubicBezTo>
                  <a:cubicBezTo>
                    <a:pt x="2407" y="11826"/>
                    <a:pt x="4927" y="13785"/>
                    <a:pt x="7423" y="13785"/>
                  </a:cubicBezTo>
                  <a:cubicBezTo>
                    <a:pt x="7957" y="13785"/>
                    <a:pt x="8490" y="13695"/>
                    <a:pt x="9007" y="13507"/>
                  </a:cubicBezTo>
                  <a:cubicBezTo>
                    <a:pt x="11909" y="12473"/>
                    <a:pt x="13210" y="8637"/>
                    <a:pt x="11876" y="5001"/>
                  </a:cubicBezTo>
                  <a:cubicBezTo>
                    <a:pt x="10772" y="1964"/>
                    <a:pt x="8228" y="1"/>
                    <a:pt x="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6"/>
            <p:cNvSpPr/>
            <p:nvPr/>
          </p:nvSpPr>
          <p:spPr>
            <a:xfrm>
              <a:off x="1970290" y="2152662"/>
              <a:ext cx="666539" cy="41642"/>
            </a:xfrm>
            <a:custGeom>
              <a:avLst/>
              <a:gdLst/>
              <a:ahLst/>
              <a:cxnLst/>
              <a:rect l="l" t="t" r="r" b="b"/>
              <a:pathLst>
                <a:path w="36294" h="2269" fill="none" extrusionOk="0">
                  <a:moveTo>
                    <a:pt x="1" y="2268"/>
                  </a:moveTo>
                  <a:lnTo>
                    <a:pt x="36293" y="0"/>
                  </a:lnTo>
                </a:path>
              </a:pathLst>
            </a:custGeom>
            <a:solidFill>
              <a:schemeClr val="accent2"/>
            </a:solidFill>
            <a:ln w="2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1890054" y="2211426"/>
              <a:ext cx="121925" cy="558944"/>
            </a:xfrm>
            <a:custGeom>
              <a:avLst/>
              <a:gdLst/>
              <a:ahLst/>
              <a:cxnLst/>
              <a:rect l="l" t="t" r="r" b="b"/>
              <a:pathLst>
                <a:path w="6639" h="30456" fill="none" extrusionOk="0">
                  <a:moveTo>
                    <a:pt x="0" y="0"/>
                  </a:moveTo>
                  <a:lnTo>
                    <a:pt x="6638" y="30456"/>
                  </a:lnTo>
                </a:path>
              </a:pathLst>
            </a:custGeom>
            <a:solidFill>
              <a:schemeClr val="accent2"/>
            </a:solidFill>
            <a:ln w="2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6"/>
            <p:cNvSpPr/>
            <p:nvPr/>
          </p:nvSpPr>
          <p:spPr>
            <a:xfrm>
              <a:off x="1077733" y="2715863"/>
              <a:ext cx="151952" cy="430384"/>
            </a:xfrm>
            <a:custGeom>
              <a:avLst/>
              <a:gdLst/>
              <a:ahLst/>
              <a:cxnLst/>
              <a:rect l="l" t="t" r="r" b="b"/>
              <a:pathLst>
                <a:path w="8274" h="23451" extrusionOk="0">
                  <a:moveTo>
                    <a:pt x="1" y="1"/>
                  </a:moveTo>
                  <a:lnTo>
                    <a:pt x="4704" y="23451"/>
                  </a:lnTo>
                  <a:cubicBezTo>
                    <a:pt x="4704" y="23451"/>
                    <a:pt x="8273" y="1414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1089376" y="2403045"/>
              <a:ext cx="766996" cy="410013"/>
            </a:xfrm>
            <a:custGeom>
              <a:avLst/>
              <a:gdLst/>
              <a:ahLst/>
              <a:cxnLst/>
              <a:rect l="l" t="t" r="r" b="b"/>
              <a:pathLst>
                <a:path w="41764" h="22341" extrusionOk="0">
                  <a:moveTo>
                    <a:pt x="0" y="17346"/>
                  </a:moveTo>
                  <a:cubicBezTo>
                    <a:pt x="2" y="17349"/>
                    <a:pt x="5" y="17351"/>
                    <a:pt x="12" y="17352"/>
                  </a:cubicBezTo>
                  <a:lnTo>
                    <a:pt x="12" y="17352"/>
                  </a:lnTo>
                  <a:cubicBezTo>
                    <a:pt x="4" y="17348"/>
                    <a:pt x="0" y="17346"/>
                    <a:pt x="0" y="17346"/>
                  </a:cubicBezTo>
                  <a:close/>
                  <a:moveTo>
                    <a:pt x="41563" y="0"/>
                  </a:moveTo>
                  <a:cubicBezTo>
                    <a:pt x="41562" y="1"/>
                    <a:pt x="1085" y="17353"/>
                    <a:pt x="21" y="17353"/>
                  </a:cubicBezTo>
                  <a:cubicBezTo>
                    <a:pt x="18" y="17353"/>
                    <a:pt x="15" y="17352"/>
                    <a:pt x="12" y="17352"/>
                  </a:cubicBezTo>
                  <a:lnTo>
                    <a:pt x="12" y="17352"/>
                  </a:lnTo>
                  <a:cubicBezTo>
                    <a:pt x="382" y="17547"/>
                    <a:pt x="9589" y="22341"/>
                    <a:pt x="19308" y="22341"/>
                  </a:cubicBezTo>
                  <a:cubicBezTo>
                    <a:pt x="23002" y="22341"/>
                    <a:pt x="26770" y="21648"/>
                    <a:pt x="30155" y="19748"/>
                  </a:cubicBezTo>
                  <a:cubicBezTo>
                    <a:pt x="37360" y="15845"/>
                    <a:pt x="41763" y="8206"/>
                    <a:pt x="41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1852681" y="2403045"/>
              <a:ext cx="94359" cy="383237"/>
            </a:xfrm>
            <a:custGeom>
              <a:avLst/>
              <a:gdLst/>
              <a:ahLst/>
              <a:cxnLst/>
              <a:rect l="l" t="t" r="r" b="b"/>
              <a:pathLst>
                <a:path w="5138" h="20882" extrusionOk="0">
                  <a:moveTo>
                    <a:pt x="0" y="0"/>
                  </a:moveTo>
                  <a:lnTo>
                    <a:pt x="3903" y="20882"/>
                  </a:lnTo>
                  <a:cubicBezTo>
                    <a:pt x="5137" y="7706"/>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6"/>
            <p:cNvSpPr/>
            <p:nvPr/>
          </p:nvSpPr>
          <p:spPr>
            <a:xfrm>
              <a:off x="1823885" y="2194285"/>
              <a:ext cx="17171" cy="7359"/>
            </a:xfrm>
            <a:custGeom>
              <a:avLst/>
              <a:gdLst/>
              <a:ahLst/>
              <a:cxnLst/>
              <a:rect l="l" t="t" r="r" b="b"/>
              <a:pathLst>
                <a:path w="935" h="401" fill="none" extrusionOk="0">
                  <a:moveTo>
                    <a:pt x="1" y="401"/>
                  </a:moveTo>
                  <a:lnTo>
                    <a:pt x="935" y="0"/>
                  </a:lnTo>
                </a:path>
              </a:pathLst>
            </a:custGeom>
            <a:noFill/>
            <a:ln w="10850" cap="rnd"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6"/>
            <p:cNvSpPr/>
            <p:nvPr/>
          </p:nvSpPr>
          <p:spPr>
            <a:xfrm>
              <a:off x="1992347" y="2278762"/>
              <a:ext cx="667145" cy="41036"/>
            </a:xfrm>
            <a:custGeom>
              <a:avLst/>
              <a:gdLst/>
              <a:ahLst/>
              <a:cxnLst/>
              <a:rect l="l" t="t" r="r" b="b"/>
              <a:pathLst>
                <a:path w="36327" h="2236" fill="none" extrusionOk="0">
                  <a:moveTo>
                    <a:pt x="1" y="2236"/>
                  </a:moveTo>
                  <a:lnTo>
                    <a:pt x="36327" y="1"/>
                  </a:lnTo>
                </a:path>
              </a:pathLst>
            </a:custGeom>
            <a:solidFill>
              <a:schemeClr val="accent2"/>
            </a:solidFill>
            <a:ln w="2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2022373" y="2435492"/>
              <a:ext cx="667145" cy="41036"/>
            </a:xfrm>
            <a:custGeom>
              <a:avLst/>
              <a:gdLst/>
              <a:ahLst/>
              <a:cxnLst/>
              <a:rect l="l" t="t" r="r" b="b"/>
              <a:pathLst>
                <a:path w="36327" h="2236" fill="none" extrusionOk="0">
                  <a:moveTo>
                    <a:pt x="0" y="2235"/>
                  </a:moveTo>
                  <a:lnTo>
                    <a:pt x="36326" y="0"/>
                  </a:lnTo>
                </a:path>
              </a:pathLst>
            </a:custGeom>
            <a:solidFill>
              <a:schemeClr val="accent2"/>
            </a:solidFill>
            <a:ln w="2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2257005" y="1362935"/>
              <a:ext cx="333876" cy="264625"/>
            </a:xfrm>
            <a:custGeom>
              <a:avLst/>
              <a:gdLst/>
              <a:ahLst/>
              <a:cxnLst/>
              <a:rect l="l" t="t" r="r" b="b"/>
              <a:pathLst>
                <a:path w="18180" h="14419" extrusionOk="0">
                  <a:moveTo>
                    <a:pt x="15578" y="0"/>
                  </a:moveTo>
                  <a:cubicBezTo>
                    <a:pt x="15578" y="0"/>
                    <a:pt x="14677" y="9707"/>
                    <a:pt x="11041" y="10541"/>
                  </a:cubicBezTo>
                  <a:cubicBezTo>
                    <a:pt x="10273" y="10713"/>
                    <a:pt x="9494" y="10798"/>
                    <a:pt x="8716" y="10798"/>
                  </a:cubicBezTo>
                  <a:cubicBezTo>
                    <a:pt x="7229" y="10798"/>
                    <a:pt x="5749" y="10487"/>
                    <a:pt x="4370" y="9874"/>
                  </a:cubicBezTo>
                  <a:lnTo>
                    <a:pt x="1434" y="7639"/>
                  </a:lnTo>
                  <a:lnTo>
                    <a:pt x="0" y="12643"/>
                  </a:lnTo>
                  <a:cubicBezTo>
                    <a:pt x="0" y="12643"/>
                    <a:pt x="861" y="13797"/>
                    <a:pt x="2638" y="13797"/>
                  </a:cubicBezTo>
                  <a:cubicBezTo>
                    <a:pt x="3259" y="13797"/>
                    <a:pt x="3991" y="13656"/>
                    <a:pt x="4837" y="13276"/>
                  </a:cubicBezTo>
                  <a:cubicBezTo>
                    <a:pt x="4837" y="13276"/>
                    <a:pt x="7431" y="14418"/>
                    <a:pt x="10120" y="14418"/>
                  </a:cubicBezTo>
                  <a:cubicBezTo>
                    <a:pt x="11464" y="14418"/>
                    <a:pt x="12831" y="14133"/>
                    <a:pt x="13910" y="13276"/>
                  </a:cubicBezTo>
                  <a:cubicBezTo>
                    <a:pt x="17146" y="10708"/>
                    <a:pt x="18180" y="3670"/>
                    <a:pt x="18180" y="3670"/>
                  </a:cubicBezTo>
                  <a:lnTo>
                    <a:pt x="15578" y="0"/>
                  </a:lnTo>
                  <a:close/>
                </a:path>
              </a:pathLst>
            </a:custGeom>
            <a:solidFill>
              <a:srgbClr val="B97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2550441" y="901333"/>
              <a:ext cx="866497" cy="664416"/>
            </a:xfrm>
            <a:custGeom>
              <a:avLst/>
              <a:gdLst/>
              <a:ahLst/>
              <a:cxnLst/>
              <a:rect l="l" t="t" r="r" b="b"/>
              <a:pathLst>
                <a:path w="47182" h="36203" extrusionOk="0">
                  <a:moveTo>
                    <a:pt x="9993" y="1"/>
                  </a:moveTo>
                  <a:cubicBezTo>
                    <a:pt x="7006" y="1"/>
                    <a:pt x="2130" y="1684"/>
                    <a:pt x="1134" y="8340"/>
                  </a:cubicBezTo>
                  <a:cubicBezTo>
                    <a:pt x="0" y="16112"/>
                    <a:pt x="2502" y="20416"/>
                    <a:pt x="2502" y="20416"/>
                  </a:cubicBezTo>
                  <a:cubicBezTo>
                    <a:pt x="2502" y="20416"/>
                    <a:pt x="1268" y="22884"/>
                    <a:pt x="15811" y="32224"/>
                  </a:cubicBezTo>
                  <a:cubicBezTo>
                    <a:pt x="20189" y="35035"/>
                    <a:pt x="24636" y="36203"/>
                    <a:pt x="28739" y="36203"/>
                  </a:cubicBezTo>
                  <a:cubicBezTo>
                    <a:pt x="38269" y="36203"/>
                    <a:pt x="45947" y="29906"/>
                    <a:pt x="46600" y="23284"/>
                  </a:cubicBezTo>
                  <a:cubicBezTo>
                    <a:pt x="47181" y="17170"/>
                    <a:pt x="42968" y="16086"/>
                    <a:pt x="39908" y="16086"/>
                  </a:cubicBezTo>
                  <a:cubicBezTo>
                    <a:pt x="38227" y="16086"/>
                    <a:pt x="36893" y="16413"/>
                    <a:pt x="36893" y="16413"/>
                  </a:cubicBezTo>
                  <a:cubicBezTo>
                    <a:pt x="37260" y="14678"/>
                    <a:pt x="36726" y="12910"/>
                    <a:pt x="35459" y="11643"/>
                  </a:cubicBezTo>
                  <a:cubicBezTo>
                    <a:pt x="34844" y="10989"/>
                    <a:pt x="33754" y="10743"/>
                    <a:pt x="32449" y="10743"/>
                  </a:cubicBezTo>
                  <a:cubicBezTo>
                    <a:pt x="29295" y="10743"/>
                    <a:pt x="24879" y="12177"/>
                    <a:pt x="22850" y="12743"/>
                  </a:cubicBezTo>
                  <a:cubicBezTo>
                    <a:pt x="22318" y="12894"/>
                    <a:pt x="21863" y="12973"/>
                    <a:pt x="21464" y="12973"/>
                  </a:cubicBezTo>
                  <a:cubicBezTo>
                    <a:pt x="19738" y="12973"/>
                    <a:pt x="19055" y="11479"/>
                    <a:pt x="17646" y="7740"/>
                  </a:cubicBezTo>
                  <a:cubicBezTo>
                    <a:pt x="15945" y="3137"/>
                    <a:pt x="13877" y="701"/>
                    <a:pt x="11342" y="134"/>
                  </a:cubicBezTo>
                  <a:cubicBezTo>
                    <a:pt x="10968" y="51"/>
                    <a:pt x="10509" y="1"/>
                    <a:pt x="99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2639878" y="3099100"/>
              <a:ext cx="69236" cy="101031"/>
            </a:xfrm>
            <a:custGeom>
              <a:avLst/>
              <a:gdLst/>
              <a:ahLst/>
              <a:cxnLst/>
              <a:rect l="l" t="t" r="r" b="b"/>
              <a:pathLst>
                <a:path w="3770" h="5505" extrusionOk="0">
                  <a:moveTo>
                    <a:pt x="3770" y="0"/>
                  </a:moveTo>
                  <a:lnTo>
                    <a:pt x="0" y="367"/>
                  </a:lnTo>
                  <a:lnTo>
                    <a:pt x="200" y="5237"/>
                  </a:lnTo>
                  <a:lnTo>
                    <a:pt x="3603" y="5504"/>
                  </a:lnTo>
                  <a:lnTo>
                    <a:pt x="3770" y="5037"/>
                  </a:lnTo>
                  <a:lnTo>
                    <a:pt x="3770" y="0"/>
                  </a:lnTo>
                  <a:close/>
                </a:path>
              </a:pathLst>
            </a:custGeom>
            <a:solidFill>
              <a:srgbClr val="B97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2610476" y="3067258"/>
              <a:ext cx="120089" cy="40431"/>
            </a:xfrm>
            <a:custGeom>
              <a:avLst/>
              <a:gdLst/>
              <a:ahLst/>
              <a:cxnLst/>
              <a:rect l="l" t="t" r="r" b="b"/>
              <a:pathLst>
                <a:path w="6539" h="2203" extrusionOk="0">
                  <a:moveTo>
                    <a:pt x="6538" y="1"/>
                  </a:moveTo>
                  <a:lnTo>
                    <a:pt x="0" y="234"/>
                  </a:lnTo>
                  <a:lnTo>
                    <a:pt x="300" y="2069"/>
                  </a:lnTo>
                  <a:lnTo>
                    <a:pt x="6171" y="2202"/>
                  </a:lnTo>
                  <a:lnTo>
                    <a:pt x="6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3133015" y="2772793"/>
              <a:ext cx="121925" cy="113290"/>
            </a:xfrm>
            <a:custGeom>
              <a:avLst/>
              <a:gdLst/>
              <a:ahLst/>
              <a:cxnLst/>
              <a:rect l="l" t="t" r="r" b="b"/>
              <a:pathLst>
                <a:path w="6639" h="6173" extrusionOk="0">
                  <a:moveTo>
                    <a:pt x="5438" y="1"/>
                  </a:moveTo>
                  <a:lnTo>
                    <a:pt x="1" y="5071"/>
                  </a:lnTo>
                  <a:lnTo>
                    <a:pt x="1969" y="6172"/>
                  </a:lnTo>
                  <a:lnTo>
                    <a:pt x="6639" y="1902"/>
                  </a:lnTo>
                  <a:lnTo>
                    <a:pt x="54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3180801" y="2815646"/>
              <a:ext cx="108445" cy="105931"/>
            </a:xfrm>
            <a:custGeom>
              <a:avLst/>
              <a:gdLst/>
              <a:ahLst/>
              <a:cxnLst/>
              <a:rect l="l" t="t" r="r" b="b"/>
              <a:pathLst>
                <a:path w="5905" h="5772" extrusionOk="0">
                  <a:moveTo>
                    <a:pt x="2969" y="1"/>
                  </a:moveTo>
                  <a:lnTo>
                    <a:pt x="1" y="2736"/>
                  </a:lnTo>
                  <a:lnTo>
                    <a:pt x="3603" y="5772"/>
                  </a:lnTo>
                  <a:lnTo>
                    <a:pt x="5905" y="3036"/>
                  </a:lnTo>
                  <a:lnTo>
                    <a:pt x="2969" y="1"/>
                  </a:lnTo>
                  <a:close/>
                </a:path>
              </a:pathLst>
            </a:custGeom>
            <a:solidFill>
              <a:srgbClr val="B97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3212040" y="2865583"/>
              <a:ext cx="139078" cy="172330"/>
            </a:xfrm>
            <a:custGeom>
              <a:avLst/>
              <a:gdLst/>
              <a:ahLst/>
              <a:cxnLst/>
              <a:rect l="l" t="t" r="r" b="b"/>
              <a:pathLst>
                <a:path w="7573" h="9390" extrusionOk="0">
                  <a:moveTo>
                    <a:pt x="4482" y="1"/>
                  </a:moveTo>
                  <a:cubicBezTo>
                    <a:pt x="4246" y="1"/>
                    <a:pt x="4014" y="97"/>
                    <a:pt x="3870" y="282"/>
                  </a:cubicBezTo>
                  <a:lnTo>
                    <a:pt x="1435" y="3117"/>
                  </a:lnTo>
                  <a:cubicBezTo>
                    <a:pt x="1302" y="3251"/>
                    <a:pt x="1235" y="3451"/>
                    <a:pt x="1268" y="3618"/>
                  </a:cubicBezTo>
                  <a:cubicBezTo>
                    <a:pt x="1302" y="4385"/>
                    <a:pt x="1302" y="5119"/>
                    <a:pt x="1268" y="5886"/>
                  </a:cubicBezTo>
                  <a:cubicBezTo>
                    <a:pt x="1135" y="6853"/>
                    <a:pt x="1" y="8355"/>
                    <a:pt x="1" y="8355"/>
                  </a:cubicBezTo>
                  <a:cubicBezTo>
                    <a:pt x="132" y="8852"/>
                    <a:pt x="529" y="9390"/>
                    <a:pt x="936" y="9390"/>
                  </a:cubicBezTo>
                  <a:cubicBezTo>
                    <a:pt x="1048" y="9390"/>
                    <a:pt x="1160" y="9349"/>
                    <a:pt x="1268" y="9255"/>
                  </a:cubicBezTo>
                  <a:cubicBezTo>
                    <a:pt x="1669" y="8955"/>
                    <a:pt x="5672" y="4452"/>
                    <a:pt x="7239" y="2650"/>
                  </a:cubicBezTo>
                  <a:cubicBezTo>
                    <a:pt x="7573" y="2284"/>
                    <a:pt x="7473" y="1716"/>
                    <a:pt x="7073" y="1450"/>
                  </a:cubicBezTo>
                  <a:lnTo>
                    <a:pt x="4904" y="115"/>
                  </a:lnTo>
                  <a:cubicBezTo>
                    <a:pt x="4776" y="38"/>
                    <a:pt x="4628" y="1"/>
                    <a:pt x="4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2540028" y="3190312"/>
              <a:ext cx="191143" cy="75410"/>
            </a:xfrm>
            <a:custGeom>
              <a:avLst/>
              <a:gdLst/>
              <a:ahLst/>
              <a:cxnLst/>
              <a:rect l="l" t="t" r="r" b="b"/>
              <a:pathLst>
                <a:path w="10408" h="4109" extrusionOk="0">
                  <a:moveTo>
                    <a:pt x="9040" y="1"/>
                  </a:moveTo>
                  <a:lnTo>
                    <a:pt x="5304" y="101"/>
                  </a:lnTo>
                  <a:cubicBezTo>
                    <a:pt x="5137" y="101"/>
                    <a:pt x="4937" y="167"/>
                    <a:pt x="4803" y="301"/>
                  </a:cubicBezTo>
                  <a:cubicBezTo>
                    <a:pt x="4303" y="835"/>
                    <a:pt x="3736" y="1335"/>
                    <a:pt x="3136" y="1802"/>
                  </a:cubicBezTo>
                  <a:cubicBezTo>
                    <a:pt x="2368" y="2369"/>
                    <a:pt x="467" y="2536"/>
                    <a:pt x="467" y="2536"/>
                  </a:cubicBezTo>
                  <a:cubicBezTo>
                    <a:pt x="100" y="3036"/>
                    <a:pt x="0" y="3937"/>
                    <a:pt x="634" y="4037"/>
                  </a:cubicBezTo>
                  <a:cubicBezTo>
                    <a:pt x="934" y="4097"/>
                    <a:pt x="3228" y="4109"/>
                    <a:pt x="5526" y="4109"/>
                  </a:cubicBezTo>
                  <a:cubicBezTo>
                    <a:pt x="7058" y="4109"/>
                    <a:pt x="8593" y="4104"/>
                    <a:pt x="9540" y="4104"/>
                  </a:cubicBezTo>
                  <a:cubicBezTo>
                    <a:pt x="10041" y="4104"/>
                    <a:pt x="10407" y="3670"/>
                    <a:pt x="10307" y="3170"/>
                  </a:cubicBezTo>
                  <a:lnTo>
                    <a:pt x="9874" y="668"/>
                  </a:lnTo>
                  <a:cubicBezTo>
                    <a:pt x="9807" y="267"/>
                    <a:pt x="9440" y="1"/>
                    <a:pt x="9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2512443" y="1250967"/>
              <a:ext cx="463147" cy="426641"/>
            </a:xfrm>
            <a:custGeom>
              <a:avLst/>
              <a:gdLst/>
              <a:ahLst/>
              <a:cxnLst/>
              <a:rect l="l" t="t" r="r" b="b"/>
              <a:pathLst>
                <a:path w="25219" h="23247" extrusionOk="0">
                  <a:moveTo>
                    <a:pt x="10866" y="1"/>
                  </a:moveTo>
                  <a:cubicBezTo>
                    <a:pt x="8153" y="1"/>
                    <a:pt x="5376" y="268"/>
                    <a:pt x="3070" y="1064"/>
                  </a:cubicBezTo>
                  <a:cubicBezTo>
                    <a:pt x="3070" y="1064"/>
                    <a:pt x="735" y="1731"/>
                    <a:pt x="1" y="8236"/>
                  </a:cubicBezTo>
                  <a:lnTo>
                    <a:pt x="2770" y="9137"/>
                  </a:lnTo>
                  <a:cubicBezTo>
                    <a:pt x="2770" y="9137"/>
                    <a:pt x="3770" y="21379"/>
                    <a:pt x="4404" y="23247"/>
                  </a:cubicBezTo>
                  <a:lnTo>
                    <a:pt x="19181" y="23247"/>
                  </a:lnTo>
                  <a:cubicBezTo>
                    <a:pt x="19181" y="23247"/>
                    <a:pt x="19348" y="12739"/>
                    <a:pt x="20015" y="10504"/>
                  </a:cubicBezTo>
                  <a:lnTo>
                    <a:pt x="25219" y="6869"/>
                  </a:lnTo>
                  <a:cubicBezTo>
                    <a:pt x="25219" y="6869"/>
                    <a:pt x="23818" y="1331"/>
                    <a:pt x="21783" y="1064"/>
                  </a:cubicBezTo>
                  <a:cubicBezTo>
                    <a:pt x="20452" y="871"/>
                    <a:pt x="15764" y="1"/>
                    <a:pt x="10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2744008" y="1387417"/>
              <a:ext cx="308771" cy="265506"/>
            </a:xfrm>
            <a:custGeom>
              <a:avLst/>
              <a:gdLst/>
              <a:ahLst/>
              <a:cxnLst/>
              <a:rect l="l" t="t" r="r" b="b"/>
              <a:pathLst>
                <a:path w="16813" h="14467" extrusionOk="0">
                  <a:moveTo>
                    <a:pt x="11809" y="1"/>
                  </a:moveTo>
                  <a:lnTo>
                    <a:pt x="8507" y="2302"/>
                  </a:lnTo>
                  <a:cubicBezTo>
                    <a:pt x="8507" y="2302"/>
                    <a:pt x="10475" y="7940"/>
                    <a:pt x="10842" y="10942"/>
                  </a:cubicBezTo>
                  <a:cubicBezTo>
                    <a:pt x="10842" y="10942"/>
                    <a:pt x="6139" y="9074"/>
                    <a:pt x="4938" y="8240"/>
                  </a:cubicBezTo>
                  <a:lnTo>
                    <a:pt x="4037" y="4937"/>
                  </a:lnTo>
                  <a:lnTo>
                    <a:pt x="935" y="3436"/>
                  </a:lnTo>
                  <a:lnTo>
                    <a:pt x="1" y="5938"/>
                  </a:lnTo>
                  <a:lnTo>
                    <a:pt x="2603" y="9140"/>
                  </a:lnTo>
                  <a:cubicBezTo>
                    <a:pt x="2603" y="9140"/>
                    <a:pt x="8278" y="14466"/>
                    <a:pt x="12021" y="14466"/>
                  </a:cubicBezTo>
                  <a:cubicBezTo>
                    <a:pt x="12446" y="14466"/>
                    <a:pt x="12846" y="14397"/>
                    <a:pt x="13210" y="14244"/>
                  </a:cubicBezTo>
                  <a:cubicBezTo>
                    <a:pt x="16813" y="12710"/>
                    <a:pt x="11809" y="1"/>
                    <a:pt x="11809" y="1"/>
                  </a:cubicBezTo>
                  <a:close/>
                </a:path>
              </a:pathLst>
            </a:custGeom>
            <a:solidFill>
              <a:srgbClr val="B97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2623937" y="949086"/>
              <a:ext cx="209471" cy="351524"/>
            </a:xfrm>
            <a:custGeom>
              <a:avLst/>
              <a:gdLst/>
              <a:ahLst/>
              <a:cxnLst/>
              <a:rect l="l" t="t" r="r" b="b"/>
              <a:pathLst>
                <a:path w="11406" h="19154" extrusionOk="0">
                  <a:moveTo>
                    <a:pt x="4938" y="1"/>
                  </a:moveTo>
                  <a:cubicBezTo>
                    <a:pt x="4104" y="835"/>
                    <a:pt x="3003" y="1368"/>
                    <a:pt x="1802" y="1535"/>
                  </a:cubicBezTo>
                  <a:cubicBezTo>
                    <a:pt x="1802" y="1535"/>
                    <a:pt x="1" y="5138"/>
                    <a:pt x="134" y="8073"/>
                  </a:cubicBezTo>
                  <a:cubicBezTo>
                    <a:pt x="268" y="11009"/>
                    <a:pt x="1769" y="12210"/>
                    <a:pt x="4571" y="12610"/>
                  </a:cubicBezTo>
                  <a:cubicBezTo>
                    <a:pt x="4571" y="12610"/>
                    <a:pt x="5772" y="16346"/>
                    <a:pt x="2636" y="16746"/>
                  </a:cubicBezTo>
                  <a:cubicBezTo>
                    <a:pt x="2369" y="16779"/>
                    <a:pt x="2303" y="17713"/>
                    <a:pt x="2303" y="17880"/>
                  </a:cubicBezTo>
                  <a:cubicBezTo>
                    <a:pt x="2403" y="18481"/>
                    <a:pt x="3003" y="18814"/>
                    <a:pt x="3570" y="18948"/>
                  </a:cubicBezTo>
                  <a:cubicBezTo>
                    <a:pt x="4171" y="19081"/>
                    <a:pt x="4771" y="19148"/>
                    <a:pt x="5371" y="19148"/>
                  </a:cubicBezTo>
                  <a:cubicBezTo>
                    <a:pt x="5441" y="19151"/>
                    <a:pt x="5509" y="19153"/>
                    <a:pt x="5578" y="19153"/>
                  </a:cubicBezTo>
                  <a:cubicBezTo>
                    <a:pt x="6802" y="19153"/>
                    <a:pt x="7951" y="18594"/>
                    <a:pt x="8741" y="17647"/>
                  </a:cubicBezTo>
                  <a:cubicBezTo>
                    <a:pt x="8807" y="17580"/>
                    <a:pt x="9441" y="16779"/>
                    <a:pt x="9441" y="16779"/>
                  </a:cubicBezTo>
                  <a:cubicBezTo>
                    <a:pt x="9441" y="16779"/>
                    <a:pt x="7940" y="16012"/>
                    <a:pt x="8474" y="11142"/>
                  </a:cubicBezTo>
                  <a:cubicBezTo>
                    <a:pt x="9174" y="10675"/>
                    <a:pt x="9741" y="10008"/>
                    <a:pt x="10041" y="9174"/>
                  </a:cubicBezTo>
                  <a:cubicBezTo>
                    <a:pt x="10609" y="8874"/>
                    <a:pt x="11042" y="8340"/>
                    <a:pt x="11242" y="7706"/>
                  </a:cubicBezTo>
                  <a:cubicBezTo>
                    <a:pt x="11405" y="7031"/>
                    <a:pt x="11032" y="6177"/>
                    <a:pt x="10246" y="6177"/>
                  </a:cubicBezTo>
                  <a:cubicBezTo>
                    <a:pt x="9907" y="6177"/>
                    <a:pt x="9491" y="6336"/>
                    <a:pt x="9007" y="6739"/>
                  </a:cubicBezTo>
                  <a:cubicBezTo>
                    <a:pt x="9007" y="6739"/>
                    <a:pt x="6039" y="5238"/>
                    <a:pt x="4938" y="1"/>
                  </a:cubicBezTo>
                  <a:close/>
                </a:path>
              </a:pathLst>
            </a:custGeom>
            <a:solidFill>
              <a:srgbClr val="B97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6"/>
            <p:cNvSpPr/>
            <p:nvPr/>
          </p:nvSpPr>
          <p:spPr>
            <a:xfrm>
              <a:off x="2652128" y="1047034"/>
              <a:ext cx="25142" cy="35604"/>
            </a:xfrm>
            <a:custGeom>
              <a:avLst/>
              <a:gdLst/>
              <a:ahLst/>
              <a:cxnLst/>
              <a:rect l="l" t="t" r="r" b="b"/>
              <a:pathLst>
                <a:path w="1369" h="1940" extrusionOk="0">
                  <a:moveTo>
                    <a:pt x="1368" y="1"/>
                  </a:moveTo>
                  <a:lnTo>
                    <a:pt x="0" y="1502"/>
                  </a:lnTo>
                  <a:cubicBezTo>
                    <a:pt x="275" y="1777"/>
                    <a:pt x="634" y="1940"/>
                    <a:pt x="1025" y="1940"/>
                  </a:cubicBezTo>
                  <a:cubicBezTo>
                    <a:pt x="1061" y="1940"/>
                    <a:pt x="1098" y="1939"/>
                    <a:pt x="1135" y="1936"/>
                  </a:cubicBezTo>
                  <a:lnTo>
                    <a:pt x="1368" y="1"/>
                  </a:lnTo>
                  <a:close/>
                </a:path>
              </a:pathLst>
            </a:custGeom>
            <a:solidFill>
              <a:srgbClr val="A24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6"/>
            <p:cNvSpPr/>
            <p:nvPr/>
          </p:nvSpPr>
          <p:spPr>
            <a:xfrm>
              <a:off x="2687040" y="1095411"/>
              <a:ext cx="39228" cy="17160"/>
            </a:xfrm>
            <a:custGeom>
              <a:avLst/>
              <a:gdLst/>
              <a:ahLst/>
              <a:cxnLst/>
              <a:rect l="l" t="t" r="r" b="b"/>
              <a:pathLst>
                <a:path w="2136" h="935" fill="none" extrusionOk="0">
                  <a:moveTo>
                    <a:pt x="1" y="701"/>
                  </a:moveTo>
                  <a:cubicBezTo>
                    <a:pt x="1" y="701"/>
                    <a:pt x="1435" y="934"/>
                    <a:pt x="2136" y="0"/>
                  </a:cubicBezTo>
                </a:path>
              </a:pathLst>
            </a:custGeom>
            <a:noFill/>
            <a:ln w="750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6"/>
            <p:cNvSpPr/>
            <p:nvPr/>
          </p:nvSpPr>
          <p:spPr>
            <a:xfrm>
              <a:off x="2713393" y="993775"/>
              <a:ext cx="34324" cy="12883"/>
            </a:xfrm>
            <a:custGeom>
              <a:avLst/>
              <a:gdLst/>
              <a:ahLst/>
              <a:cxnLst/>
              <a:rect l="l" t="t" r="r" b="b"/>
              <a:pathLst>
                <a:path w="1869" h="702" fill="none" extrusionOk="0">
                  <a:moveTo>
                    <a:pt x="0" y="201"/>
                  </a:moveTo>
                  <a:cubicBezTo>
                    <a:pt x="667" y="1"/>
                    <a:pt x="1401" y="201"/>
                    <a:pt x="1868" y="701"/>
                  </a:cubicBezTo>
                </a:path>
              </a:pathLst>
            </a:custGeom>
            <a:noFill/>
            <a:ln w="108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2645994" y="987663"/>
              <a:ext cx="22075" cy="8589"/>
            </a:xfrm>
            <a:custGeom>
              <a:avLst/>
              <a:gdLst/>
              <a:ahLst/>
              <a:cxnLst/>
              <a:rect l="l" t="t" r="r" b="b"/>
              <a:pathLst>
                <a:path w="1202" h="468" fill="none" extrusionOk="0">
                  <a:moveTo>
                    <a:pt x="1202" y="134"/>
                  </a:moveTo>
                  <a:cubicBezTo>
                    <a:pt x="1202" y="134"/>
                    <a:pt x="368" y="0"/>
                    <a:pt x="1" y="467"/>
                  </a:cubicBezTo>
                </a:path>
              </a:pathLst>
            </a:custGeom>
            <a:noFill/>
            <a:ln w="108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6"/>
            <p:cNvSpPr/>
            <p:nvPr/>
          </p:nvSpPr>
          <p:spPr>
            <a:xfrm>
              <a:off x="2710932" y="1033508"/>
              <a:ext cx="14104" cy="19674"/>
            </a:xfrm>
            <a:custGeom>
              <a:avLst/>
              <a:gdLst/>
              <a:ahLst/>
              <a:cxnLst/>
              <a:rect l="l" t="t" r="r" b="b"/>
              <a:pathLst>
                <a:path w="768" h="1072" extrusionOk="0">
                  <a:moveTo>
                    <a:pt x="402" y="1"/>
                  </a:moveTo>
                  <a:cubicBezTo>
                    <a:pt x="243" y="1"/>
                    <a:pt x="65" y="221"/>
                    <a:pt x="34" y="471"/>
                  </a:cubicBezTo>
                  <a:cubicBezTo>
                    <a:pt x="1" y="771"/>
                    <a:pt x="134" y="1038"/>
                    <a:pt x="301" y="1072"/>
                  </a:cubicBezTo>
                  <a:cubicBezTo>
                    <a:pt x="501" y="1072"/>
                    <a:pt x="701" y="871"/>
                    <a:pt x="735" y="571"/>
                  </a:cubicBezTo>
                  <a:cubicBezTo>
                    <a:pt x="768" y="271"/>
                    <a:pt x="634" y="37"/>
                    <a:pt x="434" y="4"/>
                  </a:cubicBezTo>
                  <a:cubicBezTo>
                    <a:pt x="424" y="2"/>
                    <a:pt x="413" y="1"/>
                    <a:pt x="402"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6"/>
            <p:cNvSpPr/>
            <p:nvPr/>
          </p:nvSpPr>
          <p:spPr>
            <a:xfrm>
              <a:off x="2649667" y="1021872"/>
              <a:ext cx="14123" cy="19123"/>
            </a:xfrm>
            <a:custGeom>
              <a:avLst/>
              <a:gdLst/>
              <a:ahLst/>
              <a:cxnLst/>
              <a:rect l="l" t="t" r="r" b="b"/>
              <a:pathLst>
                <a:path w="769" h="1042" extrusionOk="0">
                  <a:moveTo>
                    <a:pt x="424" y="1"/>
                  </a:moveTo>
                  <a:cubicBezTo>
                    <a:pt x="240" y="1"/>
                    <a:pt x="65" y="193"/>
                    <a:pt x="34" y="471"/>
                  </a:cubicBezTo>
                  <a:cubicBezTo>
                    <a:pt x="1" y="772"/>
                    <a:pt x="134" y="1005"/>
                    <a:pt x="335" y="1038"/>
                  </a:cubicBezTo>
                  <a:cubicBezTo>
                    <a:pt x="345" y="1041"/>
                    <a:pt x="356" y="1042"/>
                    <a:pt x="367" y="1042"/>
                  </a:cubicBezTo>
                  <a:cubicBezTo>
                    <a:pt x="526" y="1042"/>
                    <a:pt x="704" y="821"/>
                    <a:pt x="735" y="571"/>
                  </a:cubicBezTo>
                  <a:cubicBezTo>
                    <a:pt x="768" y="271"/>
                    <a:pt x="635" y="4"/>
                    <a:pt x="468" y="4"/>
                  </a:cubicBezTo>
                  <a:cubicBezTo>
                    <a:pt x="453" y="2"/>
                    <a:pt x="439" y="1"/>
                    <a:pt x="424"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2707259" y="1028057"/>
              <a:ext cx="12268" cy="7121"/>
            </a:xfrm>
            <a:custGeom>
              <a:avLst/>
              <a:gdLst/>
              <a:ahLst/>
              <a:cxnLst/>
              <a:rect l="l" t="t" r="r" b="b"/>
              <a:pathLst>
                <a:path w="668" h="388" extrusionOk="0">
                  <a:moveTo>
                    <a:pt x="1" y="1"/>
                  </a:moveTo>
                  <a:lnTo>
                    <a:pt x="1" y="1"/>
                  </a:lnTo>
                  <a:cubicBezTo>
                    <a:pt x="24" y="235"/>
                    <a:pt x="212" y="388"/>
                    <a:pt x="415" y="388"/>
                  </a:cubicBezTo>
                  <a:cubicBezTo>
                    <a:pt x="501" y="388"/>
                    <a:pt x="589" y="361"/>
                    <a:pt x="668" y="301"/>
                  </a:cubicBezTo>
                  <a:lnTo>
                    <a:pt x="1"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6"/>
            <p:cNvSpPr/>
            <p:nvPr/>
          </p:nvSpPr>
          <p:spPr>
            <a:xfrm>
              <a:off x="2647224" y="1017046"/>
              <a:ext cx="12268" cy="6735"/>
            </a:xfrm>
            <a:custGeom>
              <a:avLst/>
              <a:gdLst/>
              <a:ahLst/>
              <a:cxnLst/>
              <a:rect l="l" t="t" r="r" b="b"/>
              <a:pathLst>
                <a:path w="668" h="367" extrusionOk="0">
                  <a:moveTo>
                    <a:pt x="1" y="0"/>
                  </a:moveTo>
                  <a:cubicBezTo>
                    <a:pt x="25" y="219"/>
                    <a:pt x="226" y="367"/>
                    <a:pt x="436" y="367"/>
                  </a:cubicBezTo>
                  <a:cubicBezTo>
                    <a:pt x="515" y="367"/>
                    <a:pt x="595" y="346"/>
                    <a:pt x="668" y="301"/>
                  </a:cubicBezTo>
                  <a:lnTo>
                    <a:pt x="1" y="0"/>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6"/>
            <p:cNvSpPr/>
            <p:nvPr/>
          </p:nvSpPr>
          <p:spPr>
            <a:xfrm>
              <a:off x="2583516" y="1662283"/>
              <a:ext cx="294060" cy="37990"/>
            </a:xfrm>
            <a:custGeom>
              <a:avLst/>
              <a:gdLst/>
              <a:ahLst/>
              <a:cxnLst/>
              <a:rect l="l" t="t" r="r" b="b"/>
              <a:pathLst>
                <a:path w="16012" h="2070" extrusionOk="0">
                  <a:moveTo>
                    <a:pt x="15578" y="1"/>
                  </a:moveTo>
                  <a:lnTo>
                    <a:pt x="0" y="201"/>
                  </a:lnTo>
                  <a:lnTo>
                    <a:pt x="0" y="1936"/>
                  </a:lnTo>
                  <a:lnTo>
                    <a:pt x="16012" y="2069"/>
                  </a:lnTo>
                  <a:lnTo>
                    <a:pt x="1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6"/>
            <p:cNvSpPr/>
            <p:nvPr/>
          </p:nvSpPr>
          <p:spPr>
            <a:xfrm>
              <a:off x="1912716" y="1296756"/>
              <a:ext cx="689202" cy="847206"/>
            </a:xfrm>
            <a:custGeom>
              <a:avLst/>
              <a:gdLst/>
              <a:ahLst/>
              <a:cxnLst/>
              <a:rect l="l" t="t" r="r" b="b"/>
              <a:pathLst>
                <a:path w="37528" h="46163" extrusionOk="0">
                  <a:moveTo>
                    <a:pt x="14783" y="1"/>
                  </a:moveTo>
                  <a:cubicBezTo>
                    <a:pt x="12453" y="1"/>
                    <a:pt x="10304" y="1525"/>
                    <a:pt x="9641" y="3873"/>
                  </a:cubicBezTo>
                  <a:lnTo>
                    <a:pt x="834" y="34495"/>
                  </a:lnTo>
                  <a:cubicBezTo>
                    <a:pt x="0" y="37330"/>
                    <a:pt x="1668" y="40299"/>
                    <a:pt x="4504" y="41133"/>
                  </a:cubicBezTo>
                  <a:lnTo>
                    <a:pt x="21316" y="45970"/>
                  </a:lnTo>
                  <a:cubicBezTo>
                    <a:pt x="21810" y="46094"/>
                    <a:pt x="22305" y="46162"/>
                    <a:pt x="22800" y="46162"/>
                  </a:cubicBezTo>
                  <a:cubicBezTo>
                    <a:pt x="22972" y="46162"/>
                    <a:pt x="23145" y="46154"/>
                    <a:pt x="23317" y="46137"/>
                  </a:cubicBezTo>
                  <a:cubicBezTo>
                    <a:pt x="25485" y="45903"/>
                    <a:pt x="27320" y="44402"/>
                    <a:pt x="27920" y="42301"/>
                  </a:cubicBezTo>
                  <a:lnTo>
                    <a:pt x="36727" y="11679"/>
                  </a:lnTo>
                  <a:cubicBezTo>
                    <a:pt x="37527" y="8843"/>
                    <a:pt x="35926" y="5875"/>
                    <a:pt x="33091" y="5041"/>
                  </a:cubicBezTo>
                  <a:lnTo>
                    <a:pt x="16245" y="204"/>
                  </a:lnTo>
                  <a:cubicBezTo>
                    <a:pt x="15758" y="66"/>
                    <a:pt x="15267" y="1"/>
                    <a:pt x="14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6"/>
            <p:cNvSpPr/>
            <p:nvPr/>
          </p:nvSpPr>
          <p:spPr>
            <a:xfrm>
              <a:off x="1973357" y="1555765"/>
              <a:ext cx="151952" cy="431614"/>
            </a:xfrm>
            <a:custGeom>
              <a:avLst/>
              <a:gdLst/>
              <a:ahLst/>
              <a:cxnLst/>
              <a:rect l="l" t="t" r="r" b="b"/>
              <a:pathLst>
                <a:path w="8274" h="23518" extrusionOk="0">
                  <a:moveTo>
                    <a:pt x="6472" y="1"/>
                  </a:moveTo>
                  <a:lnTo>
                    <a:pt x="1" y="23017"/>
                  </a:lnTo>
                  <a:lnTo>
                    <a:pt x="1802" y="23518"/>
                  </a:lnTo>
                  <a:lnTo>
                    <a:pt x="8273" y="535"/>
                  </a:lnTo>
                  <a:lnTo>
                    <a:pt x="6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6"/>
            <p:cNvSpPr/>
            <p:nvPr/>
          </p:nvSpPr>
          <p:spPr>
            <a:xfrm>
              <a:off x="2020537" y="1569236"/>
              <a:ext cx="152558" cy="431614"/>
            </a:xfrm>
            <a:custGeom>
              <a:avLst/>
              <a:gdLst/>
              <a:ahLst/>
              <a:cxnLst/>
              <a:rect l="l" t="t" r="r" b="b"/>
              <a:pathLst>
                <a:path w="8307" h="23518" extrusionOk="0">
                  <a:moveTo>
                    <a:pt x="6505" y="1"/>
                  </a:moveTo>
                  <a:lnTo>
                    <a:pt x="0" y="23017"/>
                  </a:lnTo>
                  <a:lnTo>
                    <a:pt x="1801" y="23518"/>
                  </a:lnTo>
                  <a:lnTo>
                    <a:pt x="8306" y="534"/>
                  </a:lnTo>
                  <a:lnTo>
                    <a:pt x="6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6"/>
            <p:cNvSpPr/>
            <p:nvPr/>
          </p:nvSpPr>
          <p:spPr>
            <a:xfrm>
              <a:off x="2068929" y="1583312"/>
              <a:ext cx="151934" cy="431614"/>
            </a:xfrm>
            <a:custGeom>
              <a:avLst/>
              <a:gdLst/>
              <a:ahLst/>
              <a:cxnLst/>
              <a:rect l="l" t="t" r="r" b="b"/>
              <a:pathLst>
                <a:path w="8273" h="23518" extrusionOk="0">
                  <a:moveTo>
                    <a:pt x="6472" y="1"/>
                  </a:moveTo>
                  <a:lnTo>
                    <a:pt x="0" y="22984"/>
                  </a:lnTo>
                  <a:lnTo>
                    <a:pt x="1802" y="23518"/>
                  </a:lnTo>
                  <a:lnTo>
                    <a:pt x="8273" y="501"/>
                  </a:lnTo>
                  <a:lnTo>
                    <a:pt x="6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6"/>
            <p:cNvSpPr/>
            <p:nvPr/>
          </p:nvSpPr>
          <p:spPr>
            <a:xfrm>
              <a:off x="2342145" y="1496395"/>
              <a:ext cx="69860" cy="89395"/>
            </a:xfrm>
            <a:custGeom>
              <a:avLst/>
              <a:gdLst/>
              <a:ahLst/>
              <a:cxnLst/>
              <a:rect l="l" t="t" r="r" b="b"/>
              <a:pathLst>
                <a:path w="3804" h="4871" extrusionOk="0">
                  <a:moveTo>
                    <a:pt x="901" y="0"/>
                  </a:moveTo>
                  <a:lnTo>
                    <a:pt x="334" y="2068"/>
                  </a:lnTo>
                  <a:cubicBezTo>
                    <a:pt x="1" y="3169"/>
                    <a:pt x="634" y="4270"/>
                    <a:pt x="1735" y="4570"/>
                  </a:cubicBezTo>
                  <a:lnTo>
                    <a:pt x="2803" y="4870"/>
                  </a:lnTo>
                  <a:lnTo>
                    <a:pt x="3670" y="1768"/>
                  </a:lnTo>
                  <a:cubicBezTo>
                    <a:pt x="3803" y="1268"/>
                    <a:pt x="3537" y="767"/>
                    <a:pt x="3070" y="601"/>
                  </a:cubicBezTo>
                  <a:lnTo>
                    <a:pt x="9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6"/>
            <p:cNvSpPr/>
            <p:nvPr/>
          </p:nvSpPr>
          <p:spPr>
            <a:xfrm>
              <a:off x="2360528" y="1420287"/>
              <a:ext cx="77813" cy="81026"/>
            </a:xfrm>
            <a:custGeom>
              <a:avLst/>
              <a:gdLst/>
              <a:ahLst/>
              <a:cxnLst/>
              <a:rect l="l" t="t" r="r" b="b"/>
              <a:pathLst>
                <a:path w="4237" h="4415" extrusionOk="0">
                  <a:moveTo>
                    <a:pt x="2580" y="1"/>
                  </a:moveTo>
                  <a:cubicBezTo>
                    <a:pt x="1700" y="1"/>
                    <a:pt x="882" y="569"/>
                    <a:pt x="634" y="1479"/>
                  </a:cubicBezTo>
                  <a:lnTo>
                    <a:pt x="0" y="3747"/>
                  </a:lnTo>
                  <a:lnTo>
                    <a:pt x="2135" y="4381"/>
                  </a:lnTo>
                  <a:cubicBezTo>
                    <a:pt x="2222" y="4404"/>
                    <a:pt x="2308" y="4415"/>
                    <a:pt x="2393" y="4415"/>
                  </a:cubicBezTo>
                  <a:cubicBezTo>
                    <a:pt x="2798" y="4415"/>
                    <a:pt x="3159" y="4161"/>
                    <a:pt x="3269" y="3747"/>
                  </a:cubicBezTo>
                  <a:lnTo>
                    <a:pt x="4237" y="378"/>
                  </a:lnTo>
                  <a:lnTo>
                    <a:pt x="3136" y="78"/>
                  </a:lnTo>
                  <a:cubicBezTo>
                    <a:pt x="2951" y="26"/>
                    <a:pt x="2764" y="1"/>
                    <a:pt x="258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6"/>
            <p:cNvSpPr/>
            <p:nvPr/>
          </p:nvSpPr>
          <p:spPr>
            <a:xfrm>
              <a:off x="2400343" y="1518418"/>
              <a:ext cx="77206" cy="76695"/>
            </a:xfrm>
            <a:custGeom>
              <a:avLst/>
              <a:gdLst/>
              <a:ahLst/>
              <a:cxnLst/>
              <a:rect l="l" t="t" r="r" b="b"/>
              <a:pathLst>
                <a:path w="4204" h="4179" extrusionOk="0">
                  <a:moveTo>
                    <a:pt x="1778" y="0"/>
                  </a:moveTo>
                  <a:cubicBezTo>
                    <a:pt x="1372" y="0"/>
                    <a:pt x="1006" y="254"/>
                    <a:pt x="868" y="668"/>
                  </a:cubicBezTo>
                  <a:lnTo>
                    <a:pt x="1" y="3770"/>
                  </a:lnTo>
                  <a:lnTo>
                    <a:pt x="1101" y="4104"/>
                  </a:lnTo>
                  <a:cubicBezTo>
                    <a:pt x="1287" y="4154"/>
                    <a:pt x="1472" y="4179"/>
                    <a:pt x="1653" y="4179"/>
                  </a:cubicBezTo>
                  <a:cubicBezTo>
                    <a:pt x="2550" y="4179"/>
                    <a:pt x="3354" y="3591"/>
                    <a:pt x="3603" y="2703"/>
                  </a:cubicBezTo>
                  <a:lnTo>
                    <a:pt x="4204" y="668"/>
                  </a:lnTo>
                  <a:lnTo>
                    <a:pt x="2035" y="34"/>
                  </a:lnTo>
                  <a:cubicBezTo>
                    <a:pt x="1949" y="11"/>
                    <a:pt x="1862" y="0"/>
                    <a:pt x="177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6"/>
            <p:cNvSpPr/>
            <p:nvPr/>
          </p:nvSpPr>
          <p:spPr>
            <a:xfrm>
              <a:off x="2425467" y="1429665"/>
              <a:ext cx="71697" cy="93671"/>
            </a:xfrm>
            <a:custGeom>
              <a:avLst/>
              <a:gdLst/>
              <a:ahLst/>
              <a:cxnLst/>
              <a:rect l="l" t="t" r="r" b="b"/>
              <a:pathLst>
                <a:path w="3904" h="5104" extrusionOk="0">
                  <a:moveTo>
                    <a:pt x="1101" y="0"/>
                  </a:moveTo>
                  <a:lnTo>
                    <a:pt x="134" y="3369"/>
                  </a:lnTo>
                  <a:cubicBezTo>
                    <a:pt x="0" y="3836"/>
                    <a:pt x="300" y="4337"/>
                    <a:pt x="767" y="4470"/>
                  </a:cubicBezTo>
                  <a:lnTo>
                    <a:pt x="2936" y="5104"/>
                  </a:lnTo>
                  <a:lnTo>
                    <a:pt x="3603" y="2802"/>
                  </a:lnTo>
                  <a:cubicBezTo>
                    <a:pt x="3903" y="1701"/>
                    <a:pt x="3269" y="601"/>
                    <a:pt x="2202" y="300"/>
                  </a:cubicBezTo>
                  <a:lnTo>
                    <a:pt x="1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6"/>
            <p:cNvSpPr/>
            <p:nvPr/>
          </p:nvSpPr>
          <p:spPr>
            <a:xfrm>
              <a:off x="2541240" y="1695960"/>
              <a:ext cx="684923" cy="1384182"/>
            </a:xfrm>
            <a:custGeom>
              <a:avLst/>
              <a:gdLst/>
              <a:ahLst/>
              <a:cxnLst/>
              <a:rect l="l" t="t" r="r" b="b"/>
              <a:pathLst>
                <a:path w="37295" h="75422" extrusionOk="0">
                  <a:moveTo>
                    <a:pt x="2903" y="1"/>
                  </a:moveTo>
                  <a:cubicBezTo>
                    <a:pt x="2903" y="1"/>
                    <a:pt x="1" y="24785"/>
                    <a:pt x="101" y="36427"/>
                  </a:cubicBezTo>
                  <a:cubicBezTo>
                    <a:pt x="201" y="48035"/>
                    <a:pt x="4337" y="75421"/>
                    <a:pt x="4337" y="75421"/>
                  </a:cubicBezTo>
                  <a:lnTo>
                    <a:pt x="9441" y="75421"/>
                  </a:lnTo>
                  <a:cubicBezTo>
                    <a:pt x="9441" y="75421"/>
                    <a:pt x="8774" y="53539"/>
                    <a:pt x="8840" y="46034"/>
                  </a:cubicBezTo>
                  <a:cubicBezTo>
                    <a:pt x="8940" y="38528"/>
                    <a:pt x="10308" y="26153"/>
                    <a:pt x="10308" y="26153"/>
                  </a:cubicBezTo>
                  <a:cubicBezTo>
                    <a:pt x="10308" y="26153"/>
                    <a:pt x="11909" y="37294"/>
                    <a:pt x="13844" y="41230"/>
                  </a:cubicBezTo>
                  <a:cubicBezTo>
                    <a:pt x="15779" y="45166"/>
                    <a:pt x="26420" y="59076"/>
                    <a:pt x="33825" y="63413"/>
                  </a:cubicBezTo>
                  <a:lnTo>
                    <a:pt x="37294" y="60244"/>
                  </a:lnTo>
                  <a:cubicBezTo>
                    <a:pt x="37294" y="60244"/>
                    <a:pt x="29589" y="50737"/>
                    <a:pt x="26720" y="46034"/>
                  </a:cubicBezTo>
                  <a:cubicBezTo>
                    <a:pt x="23851" y="41330"/>
                    <a:pt x="21249" y="39996"/>
                    <a:pt x="20182" y="31223"/>
                  </a:cubicBezTo>
                  <a:cubicBezTo>
                    <a:pt x="19114" y="22483"/>
                    <a:pt x="20949" y="8473"/>
                    <a:pt x="17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Kotak Teks 65">
            <a:extLst>
              <a:ext uri="{FF2B5EF4-FFF2-40B4-BE49-F238E27FC236}">
                <a16:creationId xmlns:a16="http://schemas.microsoft.com/office/drawing/2014/main" id="{DE58506A-E6EC-469A-A9B3-FAF82B8660E7}"/>
              </a:ext>
            </a:extLst>
          </p:cNvPr>
          <p:cNvSpPr txBox="1"/>
          <p:nvPr/>
        </p:nvSpPr>
        <p:spPr>
          <a:xfrm>
            <a:off x="5032870" y="2571750"/>
            <a:ext cx="3957458" cy="1469890"/>
          </a:xfrm>
          <a:prstGeom prst="rect">
            <a:avLst/>
          </a:prstGeom>
          <a:noFill/>
        </p:spPr>
        <p:txBody>
          <a:bodyPr wrap="square">
            <a:spAutoFit/>
          </a:bodyPr>
          <a:lstStyle/>
          <a:p>
            <a:pPr algn="r">
              <a:lnSpc>
                <a:spcPts val="1800"/>
              </a:lnSpc>
              <a:spcAft>
                <a:spcPts val="800"/>
              </a:spcAft>
            </a:pPr>
            <a:r>
              <a:rPr lang="id-ID" sz="1400" spc="-15"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Sesuai namanya -bank “umum”- memberikan jasa dalam lalu lintas pembayaran dengan kata lain dapat memberikan seluruh jasa perbankan yang ada. Berikut jenis usaha bank-bank umum tersebut</a:t>
            </a:r>
            <a:r>
              <a:rPr lang="en-US" spc="-15" dirty="0">
                <a:solidFill>
                  <a:schemeClr val="bg1"/>
                </a:solidFill>
                <a:latin typeface="Poppins" panose="00000500000000000000" pitchFamily="2" charset="0"/>
                <a:ea typeface="Times New Roman" panose="02020603050405020304" pitchFamily="18" charset="0"/>
                <a:cs typeface="Poppins" panose="00000500000000000000" pitchFamily="2" charset="0"/>
              </a:rPr>
              <a:t> :</a:t>
            </a:r>
            <a:endParaRPr lang="id-ID" sz="12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03"/>
        <p:cNvGrpSpPr/>
        <p:nvPr/>
      </p:nvGrpSpPr>
      <p:grpSpPr>
        <a:xfrm>
          <a:off x="0" y="0"/>
          <a:ext cx="0" cy="0"/>
          <a:chOff x="0" y="0"/>
          <a:chExt cx="0" cy="0"/>
        </a:xfrm>
      </p:grpSpPr>
      <p:grpSp>
        <p:nvGrpSpPr>
          <p:cNvPr id="1011" name="Google Shape;1011;p45"/>
          <p:cNvGrpSpPr/>
          <p:nvPr/>
        </p:nvGrpSpPr>
        <p:grpSpPr>
          <a:xfrm>
            <a:off x="4186338" y="1869700"/>
            <a:ext cx="370950" cy="440925"/>
            <a:chOff x="5536663" y="3408675"/>
            <a:chExt cx="370950" cy="440925"/>
          </a:xfrm>
        </p:grpSpPr>
        <p:sp>
          <p:nvSpPr>
            <p:cNvPr id="1012" name="Google Shape;1012;p45"/>
            <p:cNvSpPr/>
            <p:nvPr/>
          </p:nvSpPr>
          <p:spPr>
            <a:xfrm>
              <a:off x="5622963" y="3408675"/>
              <a:ext cx="231300" cy="198100"/>
            </a:xfrm>
            <a:custGeom>
              <a:avLst/>
              <a:gdLst/>
              <a:ahLst/>
              <a:cxnLst/>
              <a:rect l="l" t="t" r="r" b="b"/>
              <a:pathLst>
                <a:path w="9252" h="7924" extrusionOk="0">
                  <a:moveTo>
                    <a:pt x="3999" y="1"/>
                  </a:moveTo>
                  <a:cubicBezTo>
                    <a:pt x="1960" y="1"/>
                    <a:pt x="0" y="1587"/>
                    <a:pt x="0" y="3974"/>
                  </a:cubicBezTo>
                  <a:cubicBezTo>
                    <a:pt x="0" y="6144"/>
                    <a:pt x="1779" y="7923"/>
                    <a:pt x="3949" y="7923"/>
                  </a:cubicBezTo>
                  <a:cubicBezTo>
                    <a:pt x="7508" y="7923"/>
                    <a:pt x="9251" y="3653"/>
                    <a:pt x="6760" y="1163"/>
                  </a:cubicBezTo>
                  <a:cubicBezTo>
                    <a:pt x="5957" y="360"/>
                    <a:pt x="4969" y="1"/>
                    <a:pt x="39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13" name="Google Shape;1013;p45"/>
            <p:cNvSpPr/>
            <p:nvPr/>
          </p:nvSpPr>
          <p:spPr>
            <a:xfrm>
              <a:off x="5536663" y="3606750"/>
              <a:ext cx="370950" cy="242850"/>
            </a:xfrm>
            <a:custGeom>
              <a:avLst/>
              <a:gdLst/>
              <a:ahLst/>
              <a:cxnLst/>
              <a:rect l="l" t="t" r="r" b="b"/>
              <a:pathLst>
                <a:path w="14838" h="9714" extrusionOk="0">
                  <a:moveTo>
                    <a:pt x="5551" y="0"/>
                  </a:moveTo>
                  <a:cubicBezTo>
                    <a:pt x="2491" y="0"/>
                    <a:pt x="1" y="2704"/>
                    <a:pt x="1" y="6049"/>
                  </a:cubicBezTo>
                  <a:lnTo>
                    <a:pt x="1" y="9215"/>
                  </a:lnTo>
                  <a:cubicBezTo>
                    <a:pt x="1" y="9500"/>
                    <a:pt x="250" y="9714"/>
                    <a:pt x="534" y="9714"/>
                  </a:cubicBezTo>
                  <a:lnTo>
                    <a:pt x="14304" y="9714"/>
                  </a:lnTo>
                  <a:cubicBezTo>
                    <a:pt x="14589" y="9714"/>
                    <a:pt x="14838" y="9500"/>
                    <a:pt x="14838" y="9215"/>
                  </a:cubicBezTo>
                  <a:lnTo>
                    <a:pt x="14838" y="6049"/>
                  </a:lnTo>
                  <a:cubicBezTo>
                    <a:pt x="14838" y="2704"/>
                    <a:pt x="12347" y="0"/>
                    <a:pt x="9287" y="0"/>
                  </a:cubicBezTo>
                  <a:lnTo>
                    <a:pt x="8967" y="0"/>
                  </a:lnTo>
                  <a:lnTo>
                    <a:pt x="8967" y="2526"/>
                  </a:lnTo>
                  <a:lnTo>
                    <a:pt x="9643" y="5942"/>
                  </a:lnTo>
                  <a:cubicBezTo>
                    <a:pt x="9679" y="6120"/>
                    <a:pt x="9607" y="6298"/>
                    <a:pt x="9465" y="6440"/>
                  </a:cubicBezTo>
                  <a:lnTo>
                    <a:pt x="7757" y="7863"/>
                  </a:lnTo>
                  <a:cubicBezTo>
                    <a:pt x="7651" y="7970"/>
                    <a:pt x="7544" y="8006"/>
                    <a:pt x="7401" y="8006"/>
                  </a:cubicBezTo>
                  <a:cubicBezTo>
                    <a:pt x="7295" y="8006"/>
                    <a:pt x="7188" y="7970"/>
                    <a:pt x="7081" y="7863"/>
                  </a:cubicBezTo>
                  <a:lnTo>
                    <a:pt x="5373" y="6440"/>
                  </a:lnTo>
                  <a:cubicBezTo>
                    <a:pt x="5231" y="6298"/>
                    <a:pt x="5160" y="6120"/>
                    <a:pt x="5195" y="5942"/>
                  </a:cubicBezTo>
                  <a:lnTo>
                    <a:pt x="5872" y="2526"/>
                  </a:lnTo>
                  <a:lnTo>
                    <a:pt x="58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14" name="Google Shape;1014;p45"/>
            <p:cNvSpPr/>
            <p:nvPr/>
          </p:nvSpPr>
          <p:spPr>
            <a:xfrm>
              <a:off x="5693213" y="3684125"/>
              <a:ext cx="57850" cy="92525"/>
            </a:xfrm>
            <a:custGeom>
              <a:avLst/>
              <a:gdLst/>
              <a:ahLst/>
              <a:cxnLst/>
              <a:rect l="l" t="t" r="r" b="b"/>
              <a:pathLst>
                <a:path w="2314" h="3701" extrusionOk="0">
                  <a:moveTo>
                    <a:pt x="535" y="1"/>
                  </a:moveTo>
                  <a:lnTo>
                    <a:pt x="1" y="2740"/>
                  </a:lnTo>
                  <a:lnTo>
                    <a:pt x="1139" y="3701"/>
                  </a:lnTo>
                  <a:lnTo>
                    <a:pt x="2314" y="274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15" name="Google Shape;1015;p45"/>
            <p:cNvSpPr/>
            <p:nvPr/>
          </p:nvSpPr>
          <p:spPr>
            <a:xfrm>
              <a:off x="5709238" y="3632525"/>
              <a:ext cx="25825" cy="25825"/>
            </a:xfrm>
            <a:custGeom>
              <a:avLst/>
              <a:gdLst/>
              <a:ahLst/>
              <a:cxnLst/>
              <a:rect l="l" t="t" r="r" b="b"/>
              <a:pathLst>
                <a:path w="1033" h="1033" extrusionOk="0">
                  <a:moveTo>
                    <a:pt x="0" y="1"/>
                  </a:moveTo>
                  <a:lnTo>
                    <a:pt x="0" y="1033"/>
                  </a:lnTo>
                  <a:lnTo>
                    <a:pt x="1032" y="1033"/>
                  </a:lnTo>
                  <a:lnTo>
                    <a:pt x="10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7" name="Kotak Teks 26">
            <a:extLst>
              <a:ext uri="{FF2B5EF4-FFF2-40B4-BE49-F238E27FC236}">
                <a16:creationId xmlns:a16="http://schemas.microsoft.com/office/drawing/2014/main" id="{01867467-73B6-4929-AA5F-3825B5C46780}"/>
              </a:ext>
            </a:extLst>
          </p:cNvPr>
          <p:cNvSpPr txBox="1"/>
          <p:nvPr/>
        </p:nvSpPr>
        <p:spPr>
          <a:xfrm>
            <a:off x="164123" y="1236224"/>
            <a:ext cx="6435969" cy="3137013"/>
          </a:xfrm>
          <a:prstGeom prst="rect">
            <a:avLst/>
          </a:prstGeom>
          <a:noFill/>
        </p:spPr>
        <p:txBody>
          <a:bodyPr wrap="square">
            <a:spAutoFit/>
          </a:bodyPr>
          <a:lstStyle/>
          <a:p>
            <a:pPr marL="457200" indent="-228600">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a.</a:t>
            </a:r>
            <a:r>
              <a:rPr lang="en-US"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Menghimpun dana dari masyarakat dalam bentuk simpanan berupa giro, deposito berjangka, sertifikat deposito, tabungan;</a:t>
            </a:r>
            <a:endParaRPr lang="id-ID" dirty="0">
              <a:effectLst/>
              <a:latin typeface="Poppins" panose="00000500000000000000" pitchFamily="2" charset="0"/>
              <a:ea typeface="Calibri" panose="020F0502020204030204" pitchFamily="34" charset="0"/>
              <a:cs typeface="Poppins" panose="00000500000000000000" pitchFamily="2" charset="0"/>
            </a:endParaRPr>
          </a:p>
          <a:p>
            <a:pPr marL="457200" indent="-228600">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b.</a:t>
            </a:r>
            <a:r>
              <a:rPr lang="en-US"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Memberikan kredit/ pembiayaan;</a:t>
            </a:r>
            <a:endParaRPr lang="id-ID" dirty="0">
              <a:effectLst/>
              <a:latin typeface="Poppins" panose="00000500000000000000" pitchFamily="2" charset="0"/>
              <a:ea typeface="Calibri" panose="020F0502020204030204" pitchFamily="34" charset="0"/>
              <a:cs typeface="Poppins" panose="00000500000000000000" pitchFamily="2" charset="0"/>
            </a:endParaRPr>
          </a:p>
          <a:p>
            <a:pPr marL="457200" indent="-228600">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c. Memindahkan uang baik untuk kepentingan sendiri maupun untuk kepentingan nasabah;</a:t>
            </a:r>
            <a:endParaRPr lang="id-ID" dirty="0">
              <a:effectLst/>
              <a:latin typeface="Poppins" panose="00000500000000000000" pitchFamily="2" charset="0"/>
              <a:ea typeface="Calibri" panose="020F0502020204030204" pitchFamily="34" charset="0"/>
              <a:cs typeface="Poppins" panose="00000500000000000000" pitchFamily="2" charset="0"/>
            </a:endParaRPr>
          </a:p>
          <a:p>
            <a:pPr marL="457200" indent="-228600">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d. Menyediakan tempat untuk menyimpan barang dan surat berharga; dan</a:t>
            </a:r>
            <a:endParaRPr lang="id-ID" dirty="0">
              <a:effectLst/>
              <a:latin typeface="Poppins" panose="00000500000000000000" pitchFamily="2" charset="0"/>
              <a:ea typeface="Calibri" panose="020F0502020204030204" pitchFamily="34" charset="0"/>
              <a:cs typeface="Poppins" panose="00000500000000000000" pitchFamily="2" charset="0"/>
            </a:endParaRPr>
          </a:p>
          <a:p>
            <a:pPr marL="457200" indent="-228600">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e. Melakukan penempatan dana dari nasabah kepada nasabah lainnya dalam bentuk surat berharga yang tidak tercatat di bursa efek.</a:t>
            </a:r>
            <a:endParaRPr lang="id-ID" dirty="0">
              <a:effectLst/>
              <a:latin typeface="Poppins" panose="00000500000000000000" pitchFamily="2" charset="0"/>
              <a:ea typeface="Calibri" panose="020F0502020204030204" pitchFamily="34" charset="0"/>
              <a:cs typeface="Poppins" panose="00000500000000000000" pitchFamily="2" charset="0"/>
            </a:endParaRPr>
          </a:p>
          <a:p>
            <a:pPr>
              <a:lnSpc>
                <a:spcPts val="1800"/>
              </a:lnSpc>
              <a:spcAft>
                <a:spcPts val="800"/>
              </a:spcAft>
            </a:pPr>
            <a:r>
              <a:rPr lang="id-ID" spc="-15"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endParaRPr lang="id-ID" dirty="0">
              <a:effectLst/>
              <a:latin typeface="Poppins" panose="00000500000000000000" pitchFamily="2" charset="0"/>
              <a:ea typeface="Calibri" panose="020F0502020204030204" pitchFamily="34" charset="0"/>
              <a:cs typeface="Poppins"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5"/>
        <p:cNvGrpSpPr/>
        <p:nvPr/>
      </p:nvGrpSpPr>
      <p:grpSpPr>
        <a:xfrm>
          <a:off x="0" y="0"/>
          <a:ext cx="0" cy="0"/>
          <a:chOff x="0" y="0"/>
          <a:chExt cx="0" cy="0"/>
        </a:xfrm>
      </p:grpSpPr>
      <p:sp>
        <p:nvSpPr>
          <p:cNvPr id="1116" name="Google Shape;1116;p48"/>
          <p:cNvSpPr txBox="1">
            <a:spLocks noGrp="1"/>
          </p:cNvSpPr>
          <p:nvPr>
            <p:ph type="title"/>
          </p:nvPr>
        </p:nvSpPr>
        <p:spPr>
          <a:xfrm flipH="1">
            <a:off x="261588" y="1731819"/>
            <a:ext cx="5139000" cy="72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400" dirty="0"/>
              <a:t>Bank Perkreditan Rakyat (BPR) atau Bank Pembiayaan Rakyat Syariah (BPRS)</a:t>
            </a:r>
          </a:p>
        </p:txBody>
      </p:sp>
      <p:sp>
        <p:nvSpPr>
          <p:cNvPr id="1118" name="Google Shape;1118;p48"/>
          <p:cNvSpPr/>
          <p:nvPr/>
        </p:nvSpPr>
        <p:spPr>
          <a:xfrm>
            <a:off x="301038" y="295007"/>
            <a:ext cx="1367400" cy="964800"/>
          </a:xfrm>
          <a:prstGeom prst="roundRect">
            <a:avLst>
              <a:gd name="adj" fmla="val 16667"/>
            </a:avLst>
          </a:prstGeom>
          <a:solidFill>
            <a:srgbClr val="F3A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txBox="1">
            <a:spLocks noGrp="1"/>
          </p:cNvSpPr>
          <p:nvPr>
            <p:ph type="title" idx="2"/>
          </p:nvPr>
        </p:nvSpPr>
        <p:spPr>
          <a:xfrm flipH="1">
            <a:off x="261588" y="356507"/>
            <a:ext cx="144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6" name="Gambar 5">
            <a:extLst>
              <a:ext uri="{FF2B5EF4-FFF2-40B4-BE49-F238E27FC236}">
                <a16:creationId xmlns:a16="http://schemas.microsoft.com/office/drawing/2014/main" id="{41380C04-C4A4-4A0E-87A8-33C1D4F26D18}"/>
              </a:ext>
            </a:extLst>
          </p:cNvPr>
          <p:cNvPicPr>
            <a:picLocks noChangeAspect="1"/>
          </p:cNvPicPr>
          <p:nvPr/>
        </p:nvPicPr>
        <p:blipFill>
          <a:blip r:embed="rId3"/>
          <a:stretch>
            <a:fillRect/>
          </a:stretch>
        </p:blipFill>
        <p:spPr>
          <a:xfrm>
            <a:off x="5400588" y="1525470"/>
            <a:ext cx="3127519" cy="25849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23"/>
        <p:cNvGrpSpPr/>
        <p:nvPr/>
      </p:nvGrpSpPr>
      <p:grpSpPr>
        <a:xfrm>
          <a:off x="0" y="0"/>
          <a:ext cx="0" cy="0"/>
          <a:chOff x="0" y="0"/>
          <a:chExt cx="0" cy="0"/>
        </a:xfrm>
      </p:grpSpPr>
      <p:grpSp>
        <p:nvGrpSpPr>
          <p:cNvPr id="1134" name="Google Shape;1134;p49"/>
          <p:cNvGrpSpPr/>
          <p:nvPr/>
        </p:nvGrpSpPr>
        <p:grpSpPr>
          <a:xfrm>
            <a:off x="7753138" y="2954675"/>
            <a:ext cx="453100" cy="441075"/>
            <a:chOff x="4728138" y="2705000"/>
            <a:chExt cx="453100" cy="441075"/>
          </a:xfrm>
        </p:grpSpPr>
        <p:sp>
          <p:nvSpPr>
            <p:cNvPr id="1135" name="Google Shape;1135;p49"/>
            <p:cNvSpPr/>
            <p:nvPr/>
          </p:nvSpPr>
          <p:spPr>
            <a:xfrm>
              <a:off x="4728138" y="2705000"/>
              <a:ext cx="451725" cy="190150"/>
            </a:xfrm>
            <a:custGeom>
              <a:avLst/>
              <a:gdLst/>
              <a:ahLst/>
              <a:cxnLst/>
              <a:rect l="l" t="t" r="r" b="b"/>
              <a:pathLst>
                <a:path w="18069" h="7606" extrusionOk="0">
                  <a:moveTo>
                    <a:pt x="9072" y="0"/>
                  </a:moveTo>
                  <a:cubicBezTo>
                    <a:pt x="8956" y="0"/>
                    <a:pt x="8840" y="45"/>
                    <a:pt x="8752" y="134"/>
                  </a:cubicBezTo>
                  <a:lnTo>
                    <a:pt x="461" y="6681"/>
                  </a:lnTo>
                  <a:cubicBezTo>
                    <a:pt x="0" y="7026"/>
                    <a:pt x="332" y="7605"/>
                    <a:pt x="778" y="7605"/>
                  </a:cubicBezTo>
                  <a:cubicBezTo>
                    <a:pt x="882" y="7605"/>
                    <a:pt x="993" y="7573"/>
                    <a:pt x="1102" y="7499"/>
                  </a:cubicBezTo>
                  <a:lnTo>
                    <a:pt x="9107" y="1201"/>
                  </a:lnTo>
                  <a:lnTo>
                    <a:pt x="17077" y="7499"/>
                  </a:lnTo>
                  <a:cubicBezTo>
                    <a:pt x="17145" y="7566"/>
                    <a:pt x="17276" y="7602"/>
                    <a:pt x="17381" y="7605"/>
                  </a:cubicBezTo>
                  <a:lnTo>
                    <a:pt x="17381" y="7605"/>
                  </a:lnTo>
                  <a:cubicBezTo>
                    <a:pt x="17865" y="7590"/>
                    <a:pt x="18069" y="6962"/>
                    <a:pt x="17682" y="6681"/>
                  </a:cubicBezTo>
                  <a:lnTo>
                    <a:pt x="9392" y="134"/>
                  </a:lnTo>
                  <a:cubicBezTo>
                    <a:pt x="9303" y="45"/>
                    <a:pt x="9187" y="0"/>
                    <a:pt x="9072" y="0"/>
                  </a:cubicBezTo>
                  <a:close/>
                  <a:moveTo>
                    <a:pt x="17381" y="7605"/>
                  </a:moveTo>
                  <a:cubicBezTo>
                    <a:pt x="17374" y="7606"/>
                    <a:pt x="17368" y="7606"/>
                    <a:pt x="17362" y="7606"/>
                  </a:cubicBezTo>
                  <a:lnTo>
                    <a:pt x="17398" y="7606"/>
                  </a:lnTo>
                  <a:cubicBezTo>
                    <a:pt x="17392" y="7606"/>
                    <a:pt x="17386" y="7606"/>
                    <a:pt x="17381" y="76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731638" y="3120100"/>
              <a:ext cx="449600" cy="25975"/>
            </a:xfrm>
            <a:custGeom>
              <a:avLst/>
              <a:gdLst/>
              <a:ahLst/>
              <a:cxnLst/>
              <a:rect l="l" t="t" r="r" b="b"/>
              <a:pathLst>
                <a:path w="17984" h="1039" extrusionOk="0">
                  <a:moveTo>
                    <a:pt x="17322" y="0"/>
                  </a:moveTo>
                  <a:cubicBezTo>
                    <a:pt x="17301" y="0"/>
                    <a:pt x="17280" y="1"/>
                    <a:pt x="17258" y="4"/>
                  </a:cubicBezTo>
                  <a:lnTo>
                    <a:pt x="641" y="4"/>
                  </a:lnTo>
                  <a:cubicBezTo>
                    <a:pt x="1" y="75"/>
                    <a:pt x="1" y="964"/>
                    <a:pt x="641" y="1035"/>
                  </a:cubicBezTo>
                  <a:lnTo>
                    <a:pt x="17258" y="1035"/>
                  </a:lnTo>
                  <a:cubicBezTo>
                    <a:pt x="17280" y="1037"/>
                    <a:pt x="17301" y="1038"/>
                    <a:pt x="17322" y="1038"/>
                  </a:cubicBezTo>
                  <a:cubicBezTo>
                    <a:pt x="17984" y="1038"/>
                    <a:pt x="17984" y="0"/>
                    <a:pt x="17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761013" y="2767925"/>
              <a:ext cx="389625" cy="327375"/>
            </a:xfrm>
            <a:custGeom>
              <a:avLst/>
              <a:gdLst/>
              <a:ahLst/>
              <a:cxnLst/>
              <a:rect l="l" t="t" r="r" b="b"/>
              <a:pathLst>
                <a:path w="15585" h="13095" extrusionOk="0">
                  <a:moveTo>
                    <a:pt x="9874" y="4715"/>
                  </a:moveTo>
                  <a:cubicBezTo>
                    <a:pt x="10150" y="4715"/>
                    <a:pt x="10425" y="4911"/>
                    <a:pt x="10390" y="5302"/>
                  </a:cubicBezTo>
                  <a:lnTo>
                    <a:pt x="10390" y="5480"/>
                  </a:lnTo>
                  <a:lnTo>
                    <a:pt x="10888" y="5480"/>
                  </a:lnTo>
                  <a:cubicBezTo>
                    <a:pt x="11528" y="5516"/>
                    <a:pt x="11528" y="6441"/>
                    <a:pt x="10888" y="6512"/>
                  </a:cubicBezTo>
                  <a:lnTo>
                    <a:pt x="9856" y="6512"/>
                  </a:lnTo>
                  <a:cubicBezTo>
                    <a:pt x="9180" y="6512"/>
                    <a:pt x="9180" y="7544"/>
                    <a:pt x="9856" y="7544"/>
                  </a:cubicBezTo>
                  <a:cubicBezTo>
                    <a:pt x="11599" y="7544"/>
                    <a:pt x="12026" y="9963"/>
                    <a:pt x="10390" y="10532"/>
                  </a:cubicBezTo>
                  <a:lnTo>
                    <a:pt x="10390" y="10817"/>
                  </a:lnTo>
                  <a:cubicBezTo>
                    <a:pt x="10354" y="11120"/>
                    <a:pt x="10105" y="11271"/>
                    <a:pt x="9860" y="11271"/>
                  </a:cubicBezTo>
                  <a:cubicBezTo>
                    <a:pt x="9616" y="11271"/>
                    <a:pt x="9376" y="11120"/>
                    <a:pt x="9358" y="10817"/>
                  </a:cubicBezTo>
                  <a:lnTo>
                    <a:pt x="9358" y="10639"/>
                  </a:lnTo>
                  <a:lnTo>
                    <a:pt x="8824" y="10639"/>
                  </a:lnTo>
                  <a:cubicBezTo>
                    <a:pt x="8184" y="10568"/>
                    <a:pt x="8184" y="9643"/>
                    <a:pt x="8824" y="9607"/>
                  </a:cubicBezTo>
                  <a:lnTo>
                    <a:pt x="9856" y="9607"/>
                  </a:lnTo>
                  <a:cubicBezTo>
                    <a:pt x="10568" y="9607"/>
                    <a:pt x="10568" y="8576"/>
                    <a:pt x="9856" y="8576"/>
                  </a:cubicBezTo>
                  <a:cubicBezTo>
                    <a:pt x="8113" y="8576"/>
                    <a:pt x="7686" y="6120"/>
                    <a:pt x="9358" y="5551"/>
                  </a:cubicBezTo>
                  <a:lnTo>
                    <a:pt x="9358" y="5302"/>
                  </a:lnTo>
                  <a:cubicBezTo>
                    <a:pt x="9322" y="4911"/>
                    <a:pt x="9598" y="4715"/>
                    <a:pt x="9874" y="4715"/>
                  </a:cubicBezTo>
                  <a:close/>
                  <a:moveTo>
                    <a:pt x="5715" y="4768"/>
                  </a:moveTo>
                  <a:cubicBezTo>
                    <a:pt x="5969" y="4768"/>
                    <a:pt x="6227" y="4946"/>
                    <a:pt x="6227" y="5302"/>
                  </a:cubicBezTo>
                  <a:lnTo>
                    <a:pt x="6227" y="5480"/>
                  </a:lnTo>
                  <a:lnTo>
                    <a:pt x="6761" y="5480"/>
                  </a:lnTo>
                  <a:cubicBezTo>
                    <a:pt x="6782" y="5478"/>
                    <a:pt x="6804" y="5477"/>
                    <a:pt x="6825" y="5477"/>
                  </a:cubicBezTo>
                  <a:cubicBezTo>
                    <a:pt x="7486" y="5477"/>
                    <a:pt x="7486" y="6515"/>
                    <a:pt x="6825" y="6515"/>
                  </a:cubicBezTo>
                  <a:cubicBezTo>
                    <a:pt x="6804" y="6515"/>
                    <a:pt x="6782" y="6514"/>
                    <a:pt x="6761" y="6512"/>
                  </a:cubicBezTo>
                  <a:lnTo>
                    <a:pt x="5729" y="6512"/>
                  </a:lnTo>
                  <a:cubicBezTo>
                    <a:pt x="5053" y="6512"/>
                    <a:pt x="5053" y="7544"/>
                    <a:pt x="5729" y="7544"/>
                  </a:cubicBezTo>
                  <a:cubicBezTo>
                    <a:pt x="7472" y="7544"/>
                    <a:pt x="7899" y="9963"/>
                    <a:pt x="6262" y="10532"/>
                  </a:cubicBezTo>
                  <a:lnTo>
                    <a:pt x="6262" y="10817"/>
                  </a:lnTo>
                  <a:cubicBezTo>
                    <a:pt x="6262" y="11155"/>
                    <a:pt x="6004" y="11324"/>
                    <a:pt x="5746" y="11324"/>
                  </a:cubicBezTo>
                  <a:cubicBezTo>
                    <a:pt x="5488" y="11324"/>
                    <a:pt x="5231" y="11155"/>
                    <a:pt x="5231" y="10817"/>
                  </a:cubicBezTo>
                  <a:lnTo>
                    <a:pt x="5231" y="10639"/>
                  </a:lnTo>
                  <a:lnTo>
                    <a:pt x="4697" y="10639"/>
                  </a:lnTo>
                  <a:cubicBezTo>
                    <a:pt x="4056" y="10568"/>
                    <a:pt x="4056" y="9643"/>
                    <a:pt x="4697" y="9607"/>
                  </a:cubicBezTo>
                  <a:lnTo>
                    <a:pt x="5729" y="9607"/>
                  </a:lnTo>
                  <a:cubicBezTo>
                    <a:pt x="6405" y="9607"/>
                    <a:pt x="6405" y="8576"/>
                    <a:pt x="5729" y="8576"/>
                  </a:cubicBezTo>
                  <a:cubicBezTo>
                    <a:pt x="3985" y="8576"/>
                    <a:pt x="3558" y="6120"/>
                    <a:pt x="5231" y="5551"/>
                  </a:cubicBezTo>
                  <a:lnTo>
                    <a:pt x="5231" y="5302"/>
                  </a:lnTo>
                  <a:cubicBezTo>
                    <a:pt x="5213" y="4946"/>
                    <a:pt x="5462" y="4768"/>
                    <a:pt x="5715" y="4768"/>
                  </a:cubicBezTo>
                  <a:close/>
                  <a:moveTo>
                    <a:pt x="7792" y="1"/>
                  </a:moveTo>
                  <a:lnTo>
                    <a:pt x="4128" y="2918"/>
                  </a:lnTo>
                  <a:lnTo>
                    <a:pt x="0" y="6156"/>
                  </a:lnTo>
                  <a:lnTo>
                    <a:pt x="0" y="13094"/>
                  </a:lnTo>
                  <a:lnTo>
                    <a:pt x="15585" y="13094"/>
                  </a:lnTo>
                  <a:lnTo>
                    <a:pt x="15585" y="6120"/>
                  </a:lnTo>
                  <a:lnTo>
                    <a:pt x="15158" y="5800"/>
                  </a:lnTo>
                  <a:lnTo>
                    <a:pt x="7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9"/>
          <p:cNvGrpSpPr/>
          <p:nvPr/>
        </p:nvGrpSpPr>
        <p:grpSpPr>
          <a:xfrm>
            <a:off x="3660088" y="2117275"/>
            <a:ext cx="451400" cy="318900"/>
            <a:chOff x="3933088" y="1432325"/>
            <a:chExt cx="451400" cy="318900"/>
          </a:xfrm>
        </p:grpSpPr>
        <p:sp>
          <p:nvSpPr>
            <p:cNvPr id="1139" name="Google Shape;1139;p49"/>
            <p:cNvSpPr/>
            <p:nvPr/>
          </p:nvSpPr>
          <p:spPr>
            <a:xfrm>
              <a:off x="3937313" y="1484350"/>
              <a:ext cx="217950" cy="266875"/>
            </a:xfrm>
            <a:custGeom>
              <a:avLst/>
              <a:gdLst/>
              <a:ahLst/>
              <a:cxnLst/>
              <a:rect l="l" t="t" r="r" b="b"/>
              <a:pathLst>
                <a:path w="8718" h="10675" extrusionOk="0">
                  <a:moveTo>
                    <a:pt x="8718" y="1"/>
                  </a:moveTo>
                  <a:lnTo>
                    <a:pt x="8718" y="1"/>
                  </a:lnTo>
                  <a:cubicBezTo>
                    <a:pt x="8643" y="3"/>
                    <a:pt x="8569" y="6"/>
                    <a:pt x="8496" y="11"/>
                  </a:cubicBezTo>
                  <a:lnTo>
                    <a:pt x="8496" y="11"/>
                  </a:lnTo>
                  <a:cubicBezTo>
                    <a:pt x="8569" y="6"/>
                    <a:pt x="8643" y="3"/>
                    <a:pt x="8718" y="1"/>
                  </a:cubicBezTo>
                  <a:close/>
                  <a:moveTo>
                    <a:pt x="8496" y="11"/>
                  </a:moveTo>
                  <a:lnTo>
                    <a:pt x="8496" y="11"/>
                  </a:lnTo>
                  <a:cubicBezTo>
                    <a:pt x="7436" y="74"/>
                    <a:pt x="6409" y="351"/>
                    <a:pt x="5444" y="784"/>
                  </a:cubicBezTo>
                  <a:cubicBezTo>
                    <a:pt x="4448" y="1246"/>
                    <a:pt x="3523" y="1851"/>
                    <a:pt x="2669" y="2527"/>
                  </a:cubicBezTo>
                  <a:cubicBezTo>
                    <a:pt x="1744" y="3274"/>
                    <a:pt x="925" y="4093"/>
                    <a:pt x="178" y="5018"/>
                  </a:cubicBezTo>
                  <a:cubicBezTo>
                    <a:pt x="0" y="5196"/>
                    <a:pt x="0" y="5480"/>
                    <a:pt x="178" y="5658"/>
                  </a:cubicBezTo>
                  <a:cubicBezTo>
                    <a:pt x="925" y="6583"/>
                    <a:pt x="1744" y="7402"/>
                    <a:pt x="2669" y="8149"/>
                  </a:cubicBezTo>
                  <a:cubicBezTo>
                    <a:pt x="3523" y="8825"/>
                    <a:pt x="4448" y="9430"/>
                    <a:pt x="5444" y="9892"/>
                  </a:cubicBezTo>
                  <a:cubicBezTo>
                    <a:pt x="6409" y="10325"/>
                    <a:pt x="7436" y="10602"/>
                    <a:pt x="8496" y="10665"/>
                  </a:cubicBezTo>
                  <a:lnTo>
                    <a:pt x="8496" y="10665"/>
                  </a:lnTo>
                  <a:cubicBezTo>
                    <a:pt x="5718" y="10480"/>
                    <a:pt x="3523" y="8145"/>
                    <a:pt x="3523" y="5338"/>
                  </a:cubicBezTo>
                  <a:cubicBezTo>
                    <a:pt x="3523" y="2530"/>
                    <a:pt x="5718" y="195"/>
                    <a:pt x="8496" y="11"/>
                  </a:cubicBezTo>
                  <a:close/>
                  <a:moveTo>
                    <a:pt x="8496" y="10665"/>
                  </a:moveTo>
                  <a:lnTo>
                    <a:pt x="8496" y="10665"/>
                  </a:lnTo>
                  <a:cubicBezTo>
                    <a:pt x="8569" y="10670"/>
                    <a:pt x="8643" y="10673"/>
                    <a:pt x="8718" y="10675"/>
                  </a:cubicBezTo>
                  <a:cubicBezTo>
                    <a:pt x="8643" y="10673"/>
                    <a:pt x="8569" y="10669"/>
                    <a:pt x="8496" y="1066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4163238" y="1484350"/>
              <a:ext cx="217975" cy="266875"/>
            </a:xfrm>
            <a:custGeom>
              <a:avLst/>
              <a:gdLst/>
              <a:ahLst/>
              <a:cxnLst/>
              <a:rect l="l" t="t" r="r" b="b"/>
              <a:pathLst>
                <a:path w="8719" h="10675" extrusionOk="0">
                  <a:moveTo>
                    <a:pt x="1" y="1"/>
                  </a:moveTo>
                  <a:cubicBezTo>
                    <a:pt x="359" y="12"/>
                    <a:pt x="714" y="48"/>
                    <a:pt x="1064" y="106"/>
                  </a:cubicBezTo>
                  <a:lnTo>
                    <a:pt x="1064" y="106"/>
                  </a:lnTo>
                  <a:cubicBezTo>
                    <a:pt x="721" y="37"/>
                    <a:pt x="365" y="1"/>
                    <a:pt x="1" y="1"/>
                  </a:cubicBezTo>
                  <a:close/>
                  <a:moveTo>
                    <a:pt x="1064" y="106"/>
                  </a:moveTo>
                  <a:cubicBezTo>
                    <a:pt x="3506" y="597"/>
                    <a:pt x="5338" y="2749"/>
                    <a:pt x="5338" y="5338"/>
                  </a:cubicBezTo>
                  <a:cubicBezTo>
                    <a:pt x="5338" y="7927"/>
                    <a:pt x="3506" y="10078"/>
                    <a:pt x="1064" y="10570"/>
                  </a:cubicBezTo>
                  <a:lnTo>
                    <a:pt x="1064" y="10570"/>
                  </a:lnTo>
                  <a:cubicBezTo>
                    <a:pt x="1827" y="10443"/>
                    <a:pt x="2567" y="10209"/>
                    <a:pt x="3274" y="9892"/>
                  </a:cubicBezTo>
                  <a:cubicBezTo>
                    <a:pt x="4270" y="9430"/>
                    <a:pt x="5196" y="8825"/>
                    <a:pt x="6050" y="8149"/>
                  </a:cubicBezTo>
                  <a:cubicBezTo>
                    <a:pt x="6975" y="7402"/>
                    <a:pt x="7829" y="6583"/>
                    <a:pt x="8576" y="5658"/>
                  </a:cubicBezTo>
                  <a:cubicBezTo>
                    <a:pt x="8718" y="5480"/>
                    <a:pt x="8718" y="5196"/>
                    <a:pt x="8576" y="5018"/>
                  </a:cubicBezTo>
                  <a:cubicBezTo>
                    <a:pt x="7793" y="4093"/>
                    <a:pt x="6975" y="3274"/>
                    <a:pt x="6050" y="2527"/>
                  </a:cubicBezTo>
                  <a:cubicBezTo>
                    <a:pt x="5196" y="1851"/>
                    <a:pt x="4270" y="1246"/>
                    <a:pt x="3274" y="784"/>
                  </a:cubicBezTo>
                  <a:cubicBezTo>
                    <a:pt x="2567" y="467"/>
                    <a:pt x="1827" y="233"/>
                    <a:pt x="1064" y="106"/>
                  </a:cubicBezTo>
                  <a:close/>
                  <a:moveTo>
                    <a:pt x="1064" y="10570"/>
                  </a:moveTo>
                  <a:cubicBezTo>
                    <a:pt x="714" y="10628"/>
                    <a:pt x="359" y="10664"/>
                    <a:pt x="1" y="10675"/>
                  </a:cubicBezTo>
                  <a:cubicBezTo>
                    <a:pt x="365" y="10675"/>
                    <a:pt x="721" y="10639"/>
                    <a:pt x="1064" y="105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4015588" y="1509700"/>
              <a:ext cx="251750" cy="215750"/>
            </a:xfrm>
            <a:custGeom>
              <a:avLst/>
              <a:gdLst/>
              <a:ahLst/>
              <a:cxnLst/>
              <a:rect l="l" t="t" r="r" b="b"/>
              <a:pathLst>
                <a:path w="10070" h="8630" extrusionOk="0">
                  <a:moveTo>
                    <a:pt x="5747" y="1104"/>
                  </a:moveTo>
                  <a:cubicBezTo>
                    <a:pt x="5987" y="1104"/>
                    <a:pt x="6227" y="1264"/>
                    <a:pt x="6263" y="1584"/>
                  </a:cubicBezTo>
                  <a:lnTo>
                    <a:pt x="6263" y="1726"/>
                  </a:lnTo>
                  <a:lnTo>
                    <a:pt x="6796" y="1726"/>
                  </a:lnTo>
                  <a:cubicBezTo>
                    <a:pt x="7401" y="1798"/>
                    <a:pt x="7401" y="2723"/>
                    <a:pt x="6796" y="2794"/>
                  </a:cubicBezTo>
                  <a:lnTo>
                    <a:pt x="5764" y="2794"/>
                  </a:lnTo>
                  <a:cubicBezTo>
                    <a:pt x="5752" y="2793"/>
                    <a:pt x="5741" y="2793"/>
                    <a:pt x="5729" y="2793"/>
                  </a:cubicBezTo>
                  <a:cubicBezTo>
                    <a:pt x="5053" y="2793"/>
                    <a:pt x="5065" y="3791"/>
                    <a:pt x="5764" y="3826"/>
                  </a:cubicBezTo>
                  <a:cubicBezTo>
                    <a:pt x="5777" y="3825"/>
                    <a:pt x="5789" y="3825"/>
                    <a:pt x="5802" y="3825"/>
                  </a:cubicBezTo>
                  <a:cubicBezTo>
                    <a:pt x="7513" y="3825"/>
                    <a:pt x="7888" y="6249"/>
                    <a:pt x="6263" y="6814"/>
                  </a:cubicBezTo>
                  <a:lnTo>
                    <a:pt x="6263" y="7099"/>
                  </a:lnTo>
                  <a:cubicBezTo>
                    <a:pt x="6227" y="7402"/>
                    <a:pt x="5987" y="7553"/>
                    <a:pt x="5747" y="7553"/>
                  </a:cubicBezTo>
                  <a:cubicBezTo>
                    <a:pt x="5507" y="7553"/>
                    <a:pt x="5266" y="7402"/>
                    <a:pt x="5231" y="7099"/>
                  </a:cubicBezTo>
                  <a:lnTo>
                    <a:pt x="5231" y="6921"/>
                  </a:lnTo>
                  <a:lnTo>
                    <a:pt x="4733" y="6921"/>
                  </a:lnTo>
                  <a:cubicBezTo>
                    <a:pt x="4092" y="6850"/>
                    <a:pt x="4092" y="5925"/>
                    <a:pt x="4733" y="5889"/>
                  </a:cubicBezTo>
                  <a:lnTo>
                    <a:pt x="5764" y="5889"/>
                  </a:lnTo>
                  <a:cubicBezTo>
                    <a:pt x="6441" y="5889"/>
                    <a:pt x="6441" y="4858"/>
                    <a:pt x="5764" y="4858"/>
                  </a:cubicBezTo>
                  <a:cubicBezTo>
                    <a:pt x="4021" y="4858"/>
                    <a:pt x="3594" y="2402"/>
                    <a:pt x="5231" y="1833"/>
                  </a:cubicBezTo>
                  <a:lnTo>
                    <a:pt x="5231" y="1584"/>
                  </a:lnTo>
                  <a:cubicBezTo>
                    <a:pt x="5266" y="1264"/>
                    <a:pt x="5507" y="1104"/>
                    <a:pt x="5747" y="1104"/>
                  </a:cubicBezTo>
                  <a:close/>
                  <a:moveTo>
                    <a:pt x="5712" y="0"/>
                  </a:moveTo>
                  <a:cubicBezTo>
                    <a:pt x="4654" y="0"/>
                    <a:pt x="3577" y="391"/>
                    <a:pt x="2705" y="1264"/>
                  </a:cubicBezTo>
                  <a:cubicBezTo>
                    <a:pt x="0" y="4004"/>
                    <a:pt x="1922" y="8629"/>
                    <a:pt x="5764" y="8629"/>
                  </a:cubicBezTo>
                  <a:cubicBezTo>
                    <a:pt x="8113" y="8629"/>
                    <a:pt x="10070" y="6708"/>
                    <a:pt x="10070" y="4324"/>
                  </a:cubicBezTo>
                  <a:cubicBezTo>
                    <a:pt x="10070" y="1721"/>
                    <a:pt x="7932" y="0"/>
                    <a:pt x="5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933088" y="1432325"/>
              <a:ext cx="451400" cy="121100"/>
            </a:xfrm>
            <a:custGeom>
              <a:avLst/>
              <a:gdLst/>
              <a:ahLst/>
              <a:cxnLst/>
              <a:rect l="l" t="t" r="r" b="b"/>
              <a:pathLst>
                <a:path w="18056" h="4844" extrusionOk="0">
                  <a:moveTo>
                    <a:pt x="9047" y="0"/>
                  </a:moveTo>
                  <a:cubicBezTo>
                    <a:pt x="6894" y="0"/>
                    <a:pt x="4741" y="659"/>
                    <a:pt x="2909" y="1975"/>
                  </a:cubicBezTo>
                  <a:cubicBezTo>
                    <a:pt x="1984" y="2544"/>
                    <a:pt x="1130" y="3185"/>
                    <a:pt x="383" y="3932"/>
                  </a:cubicBezTo>
                  <a:cubicBezTo>
                    <a:pt x="0" y="4314"/>
                    <a:pt x="352" y="4843"/>
                    <a:pt x="761" y="4843"/>
                  </a:cubicBezTo>
                  <a:cubicBezTo>
                    <a:pt x="885" y="4843"/>
                    <a:pt x="1014" y="4795"/>
                    <a:pt x="1130" y="4679"/>
                  </a:cubicBezTo>
                  <a:cubicBezTo>
                    <a:pt x="1842" y="4003"/>
                    <a:pt x="2624" y="3363"/>
                    <a:pt x="3478" y="2829"/>
                  </a:cubicBezTo>
                  <a:cubicBezTo>
                    <a:pt x="4795" y="2011"/>
                    <a:pt x="6823" y="1050"/>
                    <a:pt x="9064" y="1050"/>
                  </a:cubicBezTo>
                  <a:cubicBezTo>
                    <a:pt x="11270" y="1050"/>
                    <a:pt x="13334" y="2011"/>
                    <a:pt x="14615" y="2829"/>
                  </a:cubicBezTo>
                  <a:cubicBezTo>
                    <a:pt x="15469" y="3363"/>
                    <a:pt x="16252" y="4003"/>
                    <a:pt x="16999" y="4679"/>
                  </a:cubicBezTo>
                  <a:cubicBezTo>
                    <a:pt x="17070" y="4786"/>
                    <a:pt x="17212" y="4821"/>
                    <a:pt x="17355" y="4821"/>
                  </a:cubicBezTo>
                  <a:cubicBezTo>
                    <a:pt x="17369" y="4823"/>
                    <a:pt x="17382" y="4823"/>
                    <a:pt x="17396" y="4823"/>
                  </a:cubicBezTo>
                  <a:cubicBezTo>
                    <a:pt x="17832" y="4823"/>
                    <a:pt x="18056" y="4277"/>
                    <a:pt x="17711" y="3932"/>
                  </a:cubicBezTo>
                  <a:cubicBezTo>
                    <a:pt x="16963" y="3185"/>
                    <a:pt x="16109" y="2544"/>
                    <a:pt x="15184" y="1975"/>
                  </a:cubicBezTo>
                  <a:cubicBezTo>
                    <a:pt x="13352" y="659"/>
                    <a:pt x="11199" y="0"/>
                    <a:pt x="9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9"/>
          <p:cNvGrpSpPr/>
          <p:nvPr/>
        </p:nvGrpSpPr>
        <p:grpSpPr>
          <a:xfrm>
            <a:off x="7759075" y="1126750"/>
            <a:ext cx="441225" cy="343825"/>
            <a:chOff x="3939088" y="3457750"/>
            <a:chExt cx="441225" cy="343825"/>
          </a:xfrm>
        </p:grpSpPr>
        <p:sp>
          <p:nvSpPr>
            <p:cNvPr id="1144" name="Google Shape;1144;p49"/>
            <p:cNvSpPr/>
            <p:nvPr/>
          </p:nvSpPr>
          <p:spPr>
            <a:xfrm>
              <a:off x="4302013" y="3516900"/>
              <a:ext cx="78300" cy="284675"/>
            </a:xfrm>
            <a:custGeom>
              <a:avLst/>
              <a:gdLst/>
              <a:ahLst/>
              <a:cxnLst/>
              <a:rect l="l" t="t" r="r" b="b"/>
              <a:pathLst>
                <a:path w="3132" h="11387" extrusionOk="0">
                  <a:moveTo>
                    <a:pt x="534" y="0"/>
                  </a:moveTo>
                  <a:cubicBezTo>
                    <a:pt x="249" y="0"/>
                    <a:pt x="0" y="250"/>
                    <a:pt x="0" y="534"/>
                  </a:cubicBezTo>
                  <a:lnTo>
                    <a:pt x="0" y="10888"/>
                  </a:lnTo>
                  <a:cubicBezTo>
                    <a:pt x="0" y="11173"/>
                    <a:pt x="249" y="11386"/>
                    <a:pt x="534" y="11386"/>
                  </a:cubicBezTo>
                  <a:lnTo>
                    <a:pt x="2598" y="11386"/>
                  </a:lnTo>
                  <a:cubicBezTo>
                    <a:pt x="2882" y="11386"/>
                    <a:pt x="3132" y="11173"/>
                    <a:pt x="3132" y="10888"/>
                  </a:cubicBezTo>
                  <a:lnTo>
                    <a:pt x="3132" y="534"/>
                  </a:lnTo>
                  <a:cubicBezTo>
                    <a:pt x="3096" y="250"/>
                    <a:pt x="2882" y="0"/>
                    <a:pt x="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4060063" y="3536700"/>
              <a:ext cx="77400" cy="248850"/>
            </a:xfrm>
            <a:custGeom>
              <a:avLst/>
              <a:gdLst/>
              <a:ahLst/>
              <a:cxnLst/>
              <a:rect l="l" t="t" r="r" b="b"/>
              <a:pathLst>
                <a:path w="3096" h="9954" extrusionOk="0">
                  <a:moveTo>
                    <a:pt x="1548" y="0"/>
                  </a:moveTo>
                  <a:cubicBezTo>
                    <a:pt x="1308" y="0"/>
                    <a:pt x="1068" y="151"/>
                    <a:pt x="1032" y="454"/>
                  </a:cubicBezTo>
                  <a:lnTo>
                    <a:pt x="1032" y="2019"/>
                  </a:lnTo>
                  <a:lnTo>
                    <a:pt x="499" y="2019"/>
                  </a:lnTo>
                  <a:cubicBezTo>
                    <a:pt x="214" y="2019"/>
                    <a:pt x="0" y="2233"/>
                    <a:pt x="0" y="2517"/>
                  </a:cubicBezTo>
                  <a:lnTo>
                    <a:pt x="0" y="9420"/>
                  </a:lnTo>
                  <a:cubicBezTo>
                    <a:pt x="0" y="9705"/>
                    <a:pt x="214" y="9954"/>
                    <a:pt x="499" y="9954"/>
                  </a:cubicBezTo>
                  <a:lnTo>
                    <a:pt x="2598" y="9954"/>
                  </a:lnTo>
                  <a:cubicBezTo>
                    <a:pt x="2882" y="9954"/>
                    <a:pt x="3096" y="9705"/>
                    <a:pt x="3096" y="9420"/>
                  </a:cubicBezTo>
                  <a:lnTo>
                    <a:pt x="3096" y="2517"/>
                  </a:lnTo>
                  <a:cubicBezTo>
                    <a:pt x="3096" y="2233"/>
                    <a:pt x="2882" y="2019"/>
                    <a:pt x="2598" y="2019"/>
                  </a:cubicBezTo>
                  <a:lnTo>
                    <a:pt x="2064" y="2019"/>
                  </a:lnTo>
                  <a:lnTo>
                    <a:pt x="2064" y="454"/>
                  </a:lnTo>
                  <a:cubicBezTo>
                    <a:pt x="2029" y="151"/>
                    <a:pt x="1788" y="0"/>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4181038" y="3457750"/>
              <a:ext cx="78300" cy="179025"/>
            </a:xfrm>
            <a:custGeom>
              <a:avLst/>
              <a:gdLst/>
              <a:ahLst/>
              <a:cxnLst/>
              <a:rect l="l" t="t" r="r" b="b"/>
              <a:pathLst>
                <a:path w="3132" h="7161" extrusionOk="0">
                  <a:moveTo>
                    <a:pt x="1562" y="0"/>
                  </a:moveTo>
                  <a:cubicBezTo>
                    <a:pt x="1317" y="0"/>
                    <a:pt x="1068" y="160"/>
                    <a:pt x="1032" y="481"/>
                  </a:cubicBezTo>
                  <a:lnTo>
                    <a:pt x="1032" y="2046"/>
                  </a:lnTo>
                  <a:lnTo>
                    <a:pt x="534" y="2046"/>
                  </a:lnTo>
                  <a:cubicBezTo>
                    <a:pt x="249" y="2046"/>
                    <a:pt x="0" y="2260"/>
                    <a:pt x="36" y="2544"/>
                  </a:cubicBezTo>
                  <a:lnTo>
                    <a:pt x="36" y="4608"/>
                  </a:lnTo>
                  <a:cubicBezTo>
                    <a:pt x="36" y="4893"/>
                    <a:pt x="249" y="5142"/>
                    <a:pt x="534" y="5142"/>
                  </a:cubicBezTo>
                  <a:lnTo>
                    <a:pt x="1068" y="5142"/>
                  </a:lnTo>
                  <a:lnTo>
                    <a:pt x="1068" y="6707"/>
                  </a:lnTo>
                  <a:cubicBezTo>
                    <a:pt x="1086" y="7010"/>
                    <a:pt x="1326" y="7161"/>
                    <a:pt x="1570" y="7161"/>
                  </a:cubicBezTo>
                  <a:cubicBezTo>
                    <a:pt x="1815" y="7161"/>
                    <a:pt x="2064" y="7010"/>
                    <a:pt x="2100" y="6707"/>
                  </a:cubicBezTo>
                  <a:lnTo>
                    <a:pt x="2100" y="5142"/>
                  </a:lnTo>
                  <a:lnTo>
                    <a:pt x="2598" y="5142"/>
                  </a:lnTo>
                  <a:cubicBezTo>
                    <a:pt x="2882" y="5142"/>
                    <a:pt x="3132" y="4893"/>
                    <a:pt x="3132" y="4608"/>
                  </a:cubicBezTo>
                  <a:lnTo>
                    <a:pt x="3132" y="2544"/>
                  </a:lnTo>
                  <a:cubicBezTo>
                    <a:pt x="3132" y="2260"/>
                    <a:pt x="2882" y="2046"/>
                    <a:pt x="2598" y="2046"/>
                  </a:cubicBezTo>
                  <a:lnTo>
                    <a:pt x="2064" y="2046"/>
                  </a:lnTo>
                  <a:lnTo>
                    <a:pt x="2064" y="481"/>
                  </a:lnTo>
                  <a:cubicBezTo>
                    <a:pt x="2046" y="160"/>
                    <a:pt x="1806" y="0"/>
                    <a:pt x="15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939088" y="3474200"/>
              <a:ext cx="77400" cy="301575"/>
            </a:xfrm>
            <a:custGeom>
              <a:avLst/>
              <a:gdLst/>
              <a:ahLst/>
              <a:cxnLst/>
              <a:rect l="l" t="t" r="r" b="b"/>
              <a:pathLst>
                <a:path w="3096" h="12063" extrusionOk="0">
                  <a:moveTo>
                    <a:pt x="499" y="1"/>
                  </a:moveTo>
                  <a:cubicBezTo>
                    <a:pt x="214" y="1"/>
                    <a:pt x="0" y="214"/>
                    <a:pt x="0" y="534"/>
                  </a:cubicBezTo>
                  <a:lnTo>
                    <a:pt x="0" y="7401"/>
                  </a:lnTo>
                  <a:cubicBezTo>
                    <a:pt x="0" y="7686"/>
                    <a:pt x="214" y="7935"/>
                    <a:pt x="499" y="7935"/>
                  </a:cubicBezTo>
                  <a:lnTo>
                    <a:pt x="1032" y="7935"/>
                  </a:lnTo>
                  <a:lnTo>
                    <a:pt x="1032" y="11529"/>
                  </a:lnTo>
                  <a:cubicBezTo>
                    <a:pt x="1032" y="11885"/>
                    <a:pt x="1290" y="12062"/>
                    <a:pt x="1548" y="12062"/>
                  </a:cubicBezTo>
                  <a:cubicBezTo>
                    <a:pt x="1806" y="12062"/>
                    <a:pt x="2064" y="11885"/>
                    <a:pt x="2064" y="11529"/>
                  </a:cubicBezTo>
                  <a:lnTo>
                    <a:pt x="2064" y="7935"/>
                  </a:lnTo>
                  <a:lnTo>
                    <a:pt x="2562" y="7935"/>
                  </a:lnTo>
                  <a:cubicBezTo>
                    <a:pt x="2847" y="7935"/>
                    <a:pt x="3096" y="7686"/>
                    <a:pt x="3096" y="7401"/>
                  </a:cubicBezTo>
                  <a:lnTo>
                    <a:pt x="3096" y="534"/>
                  </a:lnTo>
                  <a:cubicBezTo>
                    <a:pt x="3096" y="214"/>
                    <a:pt x="2847" y="1"/>
                    <a:pt x="2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Kotak Teks 40">
            <a:extLst>
              <a:ext uri="{FF2B5EF4-FFF2-40B4-BE49-F238E27FC236}">
                <a16:creationId xmlns:a16="http://schemas.microsoft.com/office/drawing/2014/main" id="{5BEE2374-5820-4DBD-A4D7-30E3EC1DFE63}"/>
              </a:ext>
            </a:extLst>
          </p:cNvPr>
          <p:cNvSpPr txBox="1"/>
          <p:nvPr/>
        </p:nvSpPr>
        <p:spPr>
          <a:xfrm>
            <a:off x="2145322" y="694313"/>
            <a:ext cx="6858000" cy="3970318"/>
          </a:xfrm>
          <a:prstGeom prst="rect">
            <a:avLst/>
          </a:prstGeom>
          <a:noFill/>
        </p:spPr>
        <p:txBody>
          <a:bodyPr wrap="square">
            <a:spAutoFit/>
          </a:bodyPr>
          <a:lstStyle/>
          <a:p>
            <a:r>
              <a:rPr lang="id-ID" dirty="0">
                <a:latin typeface="Poppins" panose="00000500000000000000" pitchFamily="2" charset="0"/>
                <a:cs typeface="Poppins" panose="00000500000000000000" pitchFamily="2" charset="0"/>
              </a:rPr>
              <a:t>Kegiatan usaha BPR/BPRS jauh lebih sempit bila dibandingkan dengan bank umum, karena BPR/BPRS tidak memberikan jasa dalam lalu lintas pembayaran. Meskipun begitu BPR/BPRS yang tersebar di seluruh Indonesia tetap berperan penting bagi usaha mikro dan kecil (UMK) serta masyarakat berpenghasilan rendah terutama di pedesaan sebagai penyedia jasa keuangan. Lalu apa saja sebenarnya kegiatan usaha BPR/BPRS?</a:t>
            </a:r>
            <a:endParaRPr lang="en-US" dirty="0">
              <a:latin typeface="Poppins" panose="00000500000000000000" pitchFamily="2" charset="0"/>
              <a:cs typeface="Poppins" panose="00000500000000000000" pitchFamily="2" charset="0"/>
            </a:endParaRPr>
          </a:p>
          <a:p>
            <a:endParaRPr lang="id-ID" dirty="0">
              <a:latin typeface="Poppins" panose="00000500000000000000" pitchFamily="2" charset="0"/>
              <a:cs typeface="Poppins" panose="00000500000000000000" pitchFamily="2" charset="0"/>
            </a:endParaRPr>
          </a:p>
          <a:p>
            <a:r>
              <a:rPr lang="id-ID" dirty="0">
                <a:latin typeface="Poppins" panose="00000500000000000000" pitchFamily="2" charset="0"/>
                <a:cs typeface="Poppins" panose="00000500000000000000" pitchFamily="2" charset="0"/>
              </a:rPr>
              <a:t>a.</a:t>
            </a:r>
            <a:r>
              <a:rPr lang="en-US" dirty="0">
                <a:latin typeface="Poppins" panose="00000500000000000000" pitchFamily="2" charset="0"/>
                <a:cs typeface="Poppins" panose="00000500000000000000" pitchFamily="2" charset="0"/>
              </a:rPr>
              <a:t> M</a:t>
            </a:r>
            <a:r>
              <a:rPr lang="id-ID" dirty="0" err="1">
                <a:latin typeface="Poppins" panose="00000500000000000000" pitchFamily="2" charset="0"/>
                <a:cs typeface="Poppins" panose="00000500000000000000" pitchFamily="2" charset="0"/>
              </a:rPr>
              <a:t>enghimpun</a:t>
            </a:r>
            <a:r>
              <a:rPr lang="id-ID" dirty="0">
                <a:latin typeface="Poppins" panose="00000500000000000000" pitchFamily="2" charset="0"/>
                <a:cs typeface="Poppins" panose="00000500000000000000" pitchFamily="2" charset="0"/>
              </a:rPr>
              <a:t> dana dari masyarakat dalam bentuk simpanan berupa deposito berjangka, tabungan, dan/ atau bentuk lainnya yang dipersamakan dengan itu;</a:t>
            </a:r>
          </a:p>
          <a:p>
            <a:r>
              <a:rPr lang="id-ID" dirty="0">
                <a:latin typeface="Poppins" panose="00000500000000000000" pitchFamily="2" charset="0"/>
                <a:cs typeface="Poppins" panose="00000500000000000000" pitchFamily="2" charset="0"/>
              </a:rPr>
              <a:t>b</a:t>
            </a:r>
            <a:r>
              <a:rPr lang="en-US" dirty="0">
                <a:latin typeface="Poppins" panose="00000500000000000000" pitchFamily="2" charset="0"/>
                <a:cs typeface="Poppins" panose="00000500000000000000" pitchFamily="2" charset="0"/>
              </a:rPr>
              <a:t>. </a:t>
            </a:r>
            <a:r>
              <a:rPr lang="id-ID" dirty="0">
                <a:latin typeface="Poppins" panose="00000500000000000000" pitchFamily="2" charset="0"/>
                <a:cs typeface="Poppins" panose="00000500000000000000" pitchFamily="2" charset="0"/>
              </a:rPr>
              <a:t>Memberikan kredit;</a:t>
            </a:r>
          </a:p>
          <a:p>
            <a:r>
              <a:rPr lang="id-ID" dirty="0">
                <a:latin typeface="Poppins" panose="00000500000000000000" pitchFamily="2" charset="0"/>
                <a:cs typeface="Poppins" panose="00000500000000000000" pitchFamily="2" charset="0"/>
              </a:rPr>
              <a:t>c.</a:t>
            </a:r>
            <a:r>
              <a:rPr lang="en-US" dirty="0">
                <a:latin typeface="Poppins" panose="00000500000000000000" pitchFamily="2" charset="0"/>
                <a:cs typeface="Poppins" panose="00000500000000000000" pitchFamily="2" charset="0"/>
              </a:rPr>
              <a:t> </a:t>
            </a:r>
            <a:r>
              <a:rPr lang="id-ID" dirty="0">
                <a:latin typeface="Poppins" panose="00000500000000000000" pitchFamily="2" charset="0"/>
                <a:cs typeface="Poppins" panose="00000500000000000000" pitchFamily="2" charset="0"/>
              </a:rPr>
              <a:t>Menyediakan pembiayaan dan penempatan dana berdasarkan prinsip syariah, sesuai dengan ketentuan yang ditetapkan oleh Bank Indonesia; dan</a:t>
            </a:r>
          </a:p>
          <a:p>
            <a:r>
              <a:rPr lang="id-ID" dirty="0">
                <a:latin typeface="Poppins" panose="00000500000000000000" pitchFamily="2" charset="0"/>
                <a:cs typeface="Poppins" panose="00000500000000000000" pitchFamily="2" charset="0"/>
              </a:rPr>
              <a:t>d.</a:t>
            </a:r>
            <a:r>
              <a:rPr lang="en-US" dirty="0">
                <a:latin typeface="Poppins" panose="00000500000000000000" pitchFamily="2" charset="0"/>
                <a:cs typeface="Poppins" panose="00000500000000000000" pitchFamily="2" charset="0"/>
              </a:rPr>
              <a:t> </a:t>
            </a:r>
            <a:r>
              <a:rPr lang="id-ID" dirty="0">
                <a:latin typeface="Poppins" panose="00000500000000000000" pitchFamily="2" charset="0"/>
                <a:cs typeface="Poppins" panose="00000500000000000000" pitchFamily="2" charset="0"/>
              </a:rPr>
              <a:t>Menempatkan dananya dalam bentuk Sertifikat Bank Indonesia (SBI), deposito berjangka, sertifikat deposito, dan/ atau tabungan pada bank lain.</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International Banking Day by Slidesgo">
  <a:themeElements>
    <a:clrScheme name="Simple Light">
      <a:dk1>
        <a:srgbClr val="191919"/>
      </a:dk1>
      <a:lt1>
        <a:srgbClr val="FFFFFF"/>
      </a:lt1>
      <a:dk2>
        <a:srgbClr val="0C2054"/>
      </a:dk2>
      <a:lt2>
        <a:srgbClr val="CCCCCC"/>
      </a:lt2>
      <a:accent1>
        <a:srgbClr val="EFEFEF"/>
      </a:accent1>
      <a:accent2>
        <a:srgbClr val="DC9526"/>
      </a:accent2>
      <a:accent3>
        <a:srgbClr val="F3AC3D"/>
      </a:accent3>
      <a:accent4>
        <a:srgbClr val="263238"/>
      </a:accent4>
      <a:accent5>
        <a:srgbClr val="999999"/>
      </a:accent5>
      <a:accent6>
        <a:srgbClr val="66666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TotalTime>
  <Words>531</Words>
  <Application>Microsoft Office PowerPoint</Application>
  <PresentationFormat>Peragaan Layar (16:9)</PresentationFormat>
  <Paragraphs>35</Paragraphs>
  <Slides>10</Slides>
  <Notes>10</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10</vt:i4>
      </vt:variant>
    </vt:vector>
  </HeadingPairs>
  <TitlesOfParts>
    <vt:vector size="18" baseType="lpstr">
      <vt:lpstr>Roboto Condensed Light</vt:lpstr>
      <vt:lpstr>Montserrat Medium</vt:lpstr>
      <vt:lpstr>Arial</vt:lpstr>
      <vt:lpstr>Lato</vt:lpstr>
      <vt:lpstr>Montserrat ExtraBold</vt:lpstr>
      <vt:lpstr>Bebas Neue</vt:lpstr>
      <vt:lpstr>Poppins</vt:lpstr>
      <vt:lpstr>International Banking Day by Slidesgo</vt:lpstr>
      <vt:lpstr>PRESENTASI EKONOMI</vt:lpstr>
      <vt:lpstr> Kelompok 7 X MIPA 2 </vt:lpstr>
      <vt:lpstr>Kegiatan Usaha Lembaga Jasa Keuangan Bank</vt:lpstr>
      <vt:lpstr>Presentasi PowerPoint</vt:lpstr>
      <vt:lpstr>Presentasi PowerPoint</vt:lpstr>
      <vt:lpstr>Bank Umum Konvensional atau Syariah</vt:lpstr>
      <vt:lpstr>Presentasi PowerPoint</vt:lpstr>
      <vt:lpstr>Bank Perkreditan Rakyat (BPR) atau Bank Pembiayaan Rakyat Syariah (BPRS)</vt:lpstr>
      <vt:lpstr>Presentasi PowerPoint</vt:lpstr>
      <vt:lpstr>Sekian dari kelompok Kami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Kelompok 7 X MIPA 2 </dc:title>
  <cp:lastModifiedBy>Catherine Moserra</cp:lastModifiedBy>
  <cp:revision>3</cp:revision>
  <dcterms:modified xsi:type="dcterms:W3CDTF">2022-01-21T08:37:35Z</dcterms:modified>
</cp:coreProperties>
</file>